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29"/>
  </p:notesMasterIdLst>
  <p:sldIdLst>
    <p:sldId id="256" r:id="rId2"/>
    <p:sldId id="257" r:id="rId3"/>
    <p:sldId id="258" r:id="rId4"/>
    <p:sldId id="259" r:id="rId5"/>
    <p:sldId id="260" r:id="rId6"/>
    <p:sldId id="261" r:id="rId7"/>
    <p:sldId id="262" r:id="rId8"/>
    <p:sldId id="264" r:id="rId9"/>
    <p:sldId id="265" r:id="rId10"/>
    <p:sldId id="263" r:id="rId11"/>
    <p:sldId id="266" r:id="rId12"/>
    <p:sldId id="270" r:id="rId13"/>
    <p:sldId id="268" r:id="rId14"/>
    <p:sldId id="269" r:id="rId15"/>
    <p:sldId id="271" r:id="rId16"/>
    <p:sldId id="272" r:id="rId17"/>
    <p:sldId id="273" r:id="rId18"/>
    <p:sldId id="274" r:id="rId19"/>
    <p:sldId id="275" r:id="rId20"/>
    <p:sldId id="276" r:id="rId21"/>
    <p:sldId id="277" r:id="rId22"/>
    <p:sldId id="278" r:id="rId23"/>
    <p:sldId id="279" r:id="rId24"/>
    <p:sldId id="280" r:id="rId25"/>
    <p:sldId id="281" r:id="rId26"/>
    <p:sldId id="282" r:id="rId27"/>
    <p:sldId id="283" r:id="rId2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D3363"/>
    <a:srgbClr val="6858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9" d="100"/>
          <a:sy n="109" d="100"/>
        </p:scale>
        <p:origin x="1674" y="82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33D5BE0-07CF-4816-A860-F599D02C3792}" type="datetimeFigureOut">
              <a:rPr lang="en-US" smtClean="0"/>
              <a:pPr/>
              <a:t>9/26/2016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B157C2D-373B-4782-AD87-B7CD8D84B1C4}"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5B157C2D-373B-4782-AD87-B7CD8D84B1C4}" type="slidenum">
              <a:rPr lang="en-US" smtClean="0"/>
              <a:pPr/>
              <a:t>7</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5B157C2D-373B-4782-AD87-B7CD8D84B1C4}" type="slidenum">
              <a:rPr lang="en-US" smtClean="0"/>
              <a:pPr/>
              <a:t>19</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5B157C2D-373B-4782-AD87-B7CD8D84B1C4}" type="slidenum">
              <a:rPr lang="en-US" smtClean="0"/>
              <a:pPr/>
              <a:t>20</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5B157C2D-373B-4782-AD87-B7CD8D84B1C4}" type="slidenum">
              <a:rPr lang="en-US" smtClean="0"/>
              <a:pPr/>
              <a:t>21</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5B157C2D-373B-4782-AD87-B7CD8D84B1C4}" type="slidenum">
              <a:rPr lang="en-US" smtClean="0"/>
              <a:pPr/>
              <a:t>22</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5B157C2D-373B-4782-AD87-B7CD8D84B1C4}" type="slidenum">
              <a:rPr lang="en-US" smtClean="0"/>
              <a:pPr/>
              <a:t>23</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5B157C2D-373B-4782-AD87-B7CD8D84B1C4}" type="slidenum">
              <a:rPr lang="en-US" smtClean="0"/>
              <a:pPr/>
              <a:t>24</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5B157C2D-373B-4782-AD87-B7CD8D84B1C4}" type="slidenum">
              <a:rPr lang="en-US" smtClean="0"/>
              <a:pPr/>
              <a:t>25</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5B157C2D-373B-4782-AD87-B7CD8D84B1C4}" type="slidenum">
              <a:rPr lang="en-US" smtClean="0"/>
              <a:pPr/>
              <a:t>8</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5B157C2D-373B-4782-AD87-B7CD8D84B1C4}" type="slidenum">
              <a:rPr lang="en-US" smtClean="0"/>
              <a:pPr/>
              <a:t>9</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5B157C2D-373B-4782-AD87-B7CD8D84B1C4}" type="slidenum">
              <a:rPr lang="en-US" smtClean="0"/>
              <a:pPr/>
              <a:t>11</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5B157C2D-373B-4782-AD87-B7CD8D84B1C4}" type="slidenum">
              <a:rPr lang="en-US" smtClean="0"/>
              <a:pPr/>
              <a:t>14</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5B157C2D-373B-4782-AD87-B7CD8D84B1C4}" type="slidenum">
              <a:rPr lang="en-US" smtClean="0"/>
              <a:pPr/>
              <a:t>15</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5B157C2D-373B-4782-AD87-B7CD8D84B1C4}" type="slidenum">
              <a:rPr lang="en-US" smtClean="0"/>
              <a:pPr/>
              <a:t>16</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5B157C2D-373B-4782-AD87-B7CD8D84B1C4}" type="slidenum">
              <a:rPr lang="en-US" smtClean="0"/>
              <a:pPr/>
              <a:t>17</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5B157C2D-373B-4782-AD87-B7CD8D84B1C4}" type="slidenum">
              <a:rPr lang="en-US" smtClean="0"/>
              <a:pPr/>
              <a:t>18</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657C2B50-F448-40C6-8729-3D7EA8D3E79E}" type="datetimeFigureOut">
              <a:rPr lang="en-US" smtClean="0"/>
              <a:pPr/>
              <a:t>9/26/2016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9851407-EB47-488B-BED6-81B942DC91B1}" type="slidenum">
              <a:rPr lang="en-US" smtClean="0"/>
              <a:pPr/>
              <a:t>‹#›</a:t>
            </a:fld>
            <a:endParaRPr lang="en-US"/>
          </a:p>
        </p:txBody>
      </p:sp>
      <p:sp>
        <p:nvSpPr>
          <p:cNvPr id="7" name="Rectangle 6"/>
          <p:cNvSpPr/>
          <p:nvPr userDrawn="1"/>
        </p:nvSpPr>
        <p:spPr>
          <a:xfrm>
            <a:off x="0" y="0"/>
            <a:ext cx="9144000" cy="6858000"/>
          </a:xfrm>
          <a:prstGeom prst="rect">
            <a:avLst/>
          </a:prstGeom>
          <a:solidFill>
            <a:schemeClr val="tx1">
              <a:lumMod val="85000"/>
              <a:lumOff val="15000"/>
            </a:schemeClr>
          </a:solidFill>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spTree>
  </p:cSld>
  <p:clrMapOvr>
    <a:masterClrMapping/>
  </p:clrMapOvr>
  <p:transition spd="med">
    <p:fade/>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57C2B50-F448-40C6-8729-3D7EA8D3E79E}" type="datetimeFigureOut">
              <a:rPr lang="en-US" smtClean="0"/>
              <a:pPr/>
              <a:t>9/26/2016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9851407-EB47-488B-BED6-81B942DC91B1}" type="slidenum">
              <a:rPr lang="en-US" smtClean="0"/>
              <a:pPr/>
              <a:t>‹#›</a:t>
            </a:fld>
            <a:endParaRPr lang="en-US"/>
          </a:p>
        </p:txBody>
      </p:sp>
    </p:spTree>
  </p:cSld>
  <p:clrMapOvr>
    <a:masterClrMapping/>
  </p:clrMapOvr>
  <p:transition spd="med">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57C2B50-F448-40C6-8729-3D7EA8D3E79E}" type="datetimeFigureOut">
              <a:rPr lang="en-US" smtClean="0"/>
              <a:pPr/>
              <a:t>9/26/2016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9851407-EB47-488B-BED6-81B942DC91B1}" type="slidenum">
              <a:rPr lang="en-US" smtClean="0"/>
              <a:pPr/>
              <a:t>‹#›</a:t>
            </a:fld>
            <a:endParaRPr lang="en-US"/>
          </a:p>
        </p:txBody>
      </p:sp>
    </p:spTree>
  </p:cSld>
  <p:clrMapOvr>
    <a:masterClrMapping/>
  </p:clrMapOvr>
  <p:transition spd="med">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6">
                    <a:lumMod val="60000"/>
                    <a:lumOff val="40000"/>
                  </a:schemeClr>
                </a:solidFill>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defRPr>
                <a:solidFill>
                  <a:schemeClr val="bg1">
                    <a:lumMod val="95000"/>
                  </a:schemeClr>
                </a:solidFill>
              </a:defRPr>
            </a:lvl1pPr>
            <a:lvl2pPr>
              <a:defRPr>
                <a:solidFill>
                  <a:schemeClr val="bg1">
                    <a:lumMod val="95000"/>
                  </a:schemeClr>
                </a:solidFill>
              </a:defRPr>
            </a:lvl2pPr>
            <a:lvl3pPr>
              <a:defRPr>
                <a:solidFill>
                  <a:schemeClr val="bg1">
                    <a:lumMod val="95000"/>
                  </a:schemeClr>
                </a:solidFill>
              </a:defRPr>
            </a:lvl3pPr>
            <a:lvl4pPr>
              <a:defRPr>
                <a:solidFill>
                  <a:schemeClr val="bg1">
                    <a:lumMod val="95000"/>
                  </a:schemeClr>
                </a:solidFill>
              </a:defRPr>
            </a:lvl4pPr>
            <a:lvl5pPr>
              <a:defRPr>
                <a:solidFill>
                  <a:schemeClr val="bg1">
                    <a:lumMod val="95000"/>
                  </a:schemeClr>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657C2B50-F448-40C6-8729-3D7EA8D3E79E}" type="datetimeFigureOut">
              <a:rPr lang="en-US" smtClean="0"/>
              <a:pPr/>
              <a:t>9/26/2016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9851407-EB47-488B-BED6-81B942DC91B1}" type="slidenum">
              <a:rPr lang="en-US" smtClean="0"/>
              <a:pPr/>
              <a:t>‹#›</a:t>
            </a:fld>
            <a:endParaRPr lang="en-US"/>
          </a:p>
        </p:txBody>
      </p:sp>
      <p:pic>
        <p:nvPicPr>
          <p:cNvPr id="8" name="Picture 2" descr="C:\Users\pmadd\Desktop\logo_1_bw_tif-1024x495.jpg"/>
          <p:cNvPicPr>
            <a:picLocks noChangeAspect="1" noChangeArrowheads="1"/>
          </p:cNvPicPr>
          <p:nvPr userDrawn="1"/>
        </p:nvPicPr>
        <p:blipFill>
          <a:blip r:embed="rId2" cstate="print">
            <a:clrChange>
              <a:clrFrom>
                <a:srgbClr val="FEFEFE"/>
              </a:clrFrom>
              <a:clrTo>
                <a:srgbClr val="FEFEFE">
                  <a:alpha val="0"/>
                </a:srgbClr>
              </a:clrTo>
            </a:clrChange>
            <a:lum bright="70000" contrast="-70000"/>
          </a:blip>
          <a:srcRect/>
          <a:stretch>
            <a:fillRect/>
          </a:stretch>
        </p:blipFill>
        <p:spPr bwMode="auto">
          <a:xfrm>
            <a:off x="7649094" y="6172200"/>
            <a:ext cx="1418706" cy="685800"/>
          </a:xfrm>
          <a:prstGeom prst="rect">
            <a:avLst/>
          </a:prstGeom>
          <a:noFill/>
        </p:spPr>
      </p:pic>
    </p:spTree>
  </p:cSld>
  <p:clrMapOvr>
    <a:masterClrMapping/>
  </p:clrMapOvr>
  <p:transition spd="med">
    <p:fade/>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57C2B50-F448-40C6-8729-3D7EA8D3E79E}" type="datetimeFigureOut">
              <a:rPr lang="en-US" smtClean="0"/>
              <a:pPr/>
              <a:t>9/26/2016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9851407-EB47-488B-BED6-81B942DC91B1}" type="slidenum">
              <a:rPr lang="en-US" smtClean="0"/>
              <a:pPr/>
              <a:t>‹#›</a:t>
            </a:fld>
            <a:endParaRPr lang="en-US"/>
          </a:p>
        </p:txBody>
      </p:sp>
    </p:spTree>
  </p:cSld>
  <p:clrMapOvr>
    <a:masterClrMapping/>
  </p:clrMapOvr>
  <p:transition spd="med">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657C2B50-F448-40C6-8729-3D7EA8D3E79E}" type="datetimeFigureOut">
              <a:rPr lang="en-US" smtClean="0"/>
              <a:pPr/>
              <a:t>9/26/2016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9851407-EB47-488B-BED6-81B942DC91B1}" type="slidenum">
              <a:rPr lang="en-US" smtClean="0"/>
              <a:pPr/>
              <a:t>‹#›</a:t>
            </a:fld>
            <a:endParaRPr lang="en-US"/>
          </a:p>
        </p:txBody>
      </p:sp>
    </p:spTree>
  </p:cSld>
  <p:clrMapOvr>
    <a:masterClrMapping/>
  </p:clrMapOvr>
  <p:transition spd="med">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657C2B50-F448-40C6-8729-3D7EA8D3E79E}" type="datetimeFigureOut">
              <a:rPr lang="en-US" smtClean="0"/>
              <a:pPr/>
              <a:t>9/26/2016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9851407-EB47-488B-BED6-81B942DC91B1}" type="slidenum">
              <a:rPr lang="en-US" smtClean="0"/>
              <a:pPr/>
              <a:t>‹#›</a:t>
            </a:fld>
            <a:endParaRPr lang="en-US"/>
          </a:p>
        </p:txBody>
      </p:sp>
    </p:spTree>
  </p:cSld>
  <p:clrMapOvr>
    <a:masterClrMapping/>
  </p:clrMapOvr>
  <p:transition spd="med">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57C2B50-F448-40C6-8729-3D7EA8D3E79E}" type="datetimeFigureOut">
              <a:rPr lang="en-US" smtClean="0"/>
              <a:pPr/>
              <a:t>9/26/2016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9851407-EB47-488B-BED6-81B942DC91B1}" type="slidenum">
              <a:rPr lang="en-US" smtClean="0"/>
              <a:pPr/>
              <a:t>‹#›</a:t>
            </a:fld>
            <a:endParaRPr lang="en-US"/>
          </a:p>
        </p:txBody>
      </p:sp>
    </p:spTree>
  </p:cSld>
  <p:clrMapOvr>
    <a:masterClrMapping/>
  </p:clrMapOvr>
  <p:transition spd="med">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57C2B50-F448-40C6-8729-3D7EA8D3E79E}" type="datetimeFigureOut">
              <a:rPr lang="en-US" smtClean="0"/>
              <a:pPr/>
              <a:t>9/26/2016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9851407-EB47-488B-BED6-81B942DC91B1}" type="slidenum">
              <a:rPr lang="en-US" smtClean="0"/>
              <a:pPr/>
              <a:t>‹#›</a:t>
            </a:fld>
            <a:endParaRPr lang="en-US"/>
          </a:p>
        </p:txBody>
      </p:sp>
    </p:spTree>
  </p:cSld>
  <p:clrMapOvr>
    <a:masterClrMapping/>
  </p:clrMapOvr>
  <p:transition spd="med">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57C2B50-F448-40C6-8729-3D7EA8D3E79E}" type="datetimeFigureOut">
              <a:rPr lang="en-US" smtClean="0"/>
              <a:pPr/>
              <a:t>9/26/2016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9851407-EB47-488B-BED6-81B942DC91B1}" type="slidenum">
              <a:rPr lang="en-US" smtClean="0"/>
              <a:pPr/>
              <a:t>‹#›</a:t>
            </a:fld>
            <a:endParaRPr lang="en-US"/>
          </a:p>
        </p:txBody>
      </p:sp>
    </p:spTree>
  </p:cSld>
  <p:clrMapOvr>
    <a:masterClrMapping/>
  </p:clrMapOvr>
  <p:transition spd="med">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57C2B50-F448-40C6-8729-3D7EA8D3E79E}" type="datetimeFigureOut">
              <a:rPr lang="en-US" smtClean="0"/>
              <a:pPr/>
              <a:t>9/26/2016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9851407-EB47-488B-BED6-81B942DC91B1}" type="slidenum">
              <a:rPr lang="en-US" smtClean="0"/>
              <a:pPr/>
              <a:t>‹#›</a:t>
            </a:fld>
            <a:endParaRPr lang="en-US"/>
          </a:p>
        </p:txBody>
      </p:sp>
    </p:spTree>
  </p:cSld>
  <p:clrMapOvr>
    <a:masterClrMapping/>
  </p:clrMapOvr>
  <p:transition spd="med">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57C2B50-F448-40C6-8729-3D7EA8D3E79E}" type="datetimeFigureOut">
              <a:rPr lang="en-US" smtClean="0"/>
              <a:pPr/>
              <a:t>9/26/2016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9851407-EB47-488B-BED6-81B942DC91B1}" type="slidenum">
              <a:rPr lang="en-US" smtClean="0"/>
              <a:pPr/>
              <a:t>‹#›</a:t>
            </a:fld>
            <a:endParaRPr lang="en-US"/>
          </a:p>
        </p:txBody>
      </p:sp>
      <p:sp>
        <p:nvSpPr>
          <p:cNvPr id="7" name="Rectangle 6"/>
          <p:cNvSpPr/>
          <p:nvPr userDrawn="1"/>
        </p:nvSpPr>
        <p:spPr>
          <a:xfrm>
            <a:off x="0" y="0"/>
            <a:ext cx="9144000" cy="6858000"/>
          </a:xfrm>
          <a:prstGeom prst="rect">
            <a:avLst/>
          </a:prstGeom>
          <a:solidFill>
            <a:schemeClr val="tx1">
              <a:lumMod val="65000"/>
              <a:lumOff val="35000"/>
            </a:schemeClr>
          </a:solidFill>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ransition spd="med">
    <p:fade/>
  </p:transition>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8" Type="http://schemas.openxmlformats.org/officeDocument/2006/relationships/image" Target="../media/image19.jpeg"/><Relationship Id="rId3" Type="http://schemas.openxmlformats.org/officeDocument/2006/relationships/image" Target="../media/image14.gif"/><Relationship Id="rId7" Type="http://schemas.openxmlformats.org/officeDocument/2006/relationships/image" Target="../media/image18.jpe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17.jpeg"/><Relationship Id="rId5" Type="http://schemas.openxmlformats.org/officeDocument/2006/relationships/image" Target="../media/image16.jpeg"/><Relationship Id="rId4" Type="http://schemas.openxmlformats.org/officeDocument/2006/relationships/image" Target="../media/image15.jpeg"/></Relationships>
</file>

<file path=ppt/slides/_rels/slide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22.png"/><Relationship Id="rId4" Type="http://schemas.openxmlformats.org/officeDocument/2006/relationships/image" Target="../media/image21.jpeg"/></Relationships>
</file>

<file path=ppt/slides/_rels/slide15.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25.jpeg"/><Relationship Id="rId4" Type="http://schemas.openxmlformats.org/officeDocument/2006/relationships/image" Target="../media/image24.jpeg"/></Relationships>
</file>

<file path=ppt/slides/_rels/slide16.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27.jpeg"/></Relationships>
</file>

<file path=ppt/slides/_rels/slide17.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30.png"/><Relationship Id="rId4" Type="http://schemas.openxmlformats.org/officeDocument/2006/relationships/image" Target="../media/image29.jpeg"/></Relationships>
</file>

<file path=ppt/slides/_rels/slide18.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33.jpeg"/><Relationship Id="rId4" Type="http://schemas.openxmlformats.org/officeDocument/2006/relationships/image" Target="../media/image32.jpeg"/></Relationships>
</file>

<file path=ppt/slides/_rels/slide19.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35.jpeg"/></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38.jpeg"/><Relationship Id="rId4" Type="http://schemas.openxmlformats.org/officeDocument/2006/relationships/image" Target="../media/image37.jpeg"/></Relationships>
</file>

<file path=ppt/slides/_rels/slide21.xml.rels><?xml version="1.0" encoding="UTF-8" standalone="yes"?>
<Relationships xmlns="http://schemas.openxmlformats.org/package/2006/relationships"><Relationship Id="rId8" Type="http://schemas.openxmlformats.org/officeDocument/2006/relationships/image" Target="../media/image44.jpeg"/><Relationship Id="rId3" Type="http://schemas.openxmlformats.org/officeDocument/2006/relationships/image" Target="../media/image39.jpeg"/><Relationship Id="rId7" Type="http://schemas.openxmlformats.org/officeDocument/2006/relationships/image" Target="../media/image43.jpeg"/><Relationship Id="rId12" Type="http://schemas.openxmlformats.org/officeDocument/2006/relationships/image" Target="../media/image48.jpe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42.jpeg"/><Relationship Id="rId11" Type="http://schemas.openxmlformats.org/officeDocument/2006/relationships/image" Target="../media/image47.jpeg"/><Relationship Id="rId5" Type="http://schemas.openxmlformats.org/officeDocument/2006/relationships/image" Target="../media/image41.jpeg"/><Relationship Id="rId10" Type="http://schemas.openxmlformats.org/officeDocument/2006/relationships/image" Target="../media/image46.jpeg"/><Relationship Id="rId4" Type="http://schemas.openxmlformats.org/officeDocument/2006/relationships/image" Target="../media/image40.jpeg"/><Relationship Id="rId9" Type="http://schemas.openxmlformats.org/officeDocument/2006/relationships/image" Target="../media/image45.jpeg"/></Relationships>
</file>

<file path=ppt/slides/_rels/slide22.xml.rels><?xml version="1.0" encoding="UTF-8" standalone="yes"?>
<Relationships xmlns="http://schemas.openxmlformats.org/package/2006/relationships"><Relationship Id="rId3" Type="http://schemas.openxmlformats.org/officeDocument/2006/relationships/image" Target="../media/image49.gif"/><Relationship Id="rId7" Type="http://schemas.openxmlformats.org/officeDocument/2006/relationships/image" Target="../media/image53.jpe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52.jpeg"/><Relationship Id="rId5" Type="http://schemas.openxmlformats.org/officeDocument/2006/relationships/image" Target="../media/image51.jpeg"/><Relationship Id="rId4" Type="http://schemas.openxmlformats.org/officeDocument/2006/relationships/image" Target="../media/image50.jpeg"/></Relationships>
</file>

<file path=ppt/slides/_rels/slide23.xml.rels><?xml version="1.0" encoding="UTF-8" standalone="yes"?>
<Relationships xmlns="http://schemas.openxmlformats.org/package/2006/relationships"><Relationship Id="rId3" Type="http://schemas.openxmlformats.org/officeDocument/2006/relationships/image" Target="../media/image54.jpe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57.jpeg"/><Relationship Id="rId5" Type="http://schemas.openxmlformats.org/officeDocument/2006/relationships/image" Target="../media/image56.jpeg"/><Relationship Id="rId4" Type="http://schemas.openxmlformats.org/officeDocument/2006/relationships/image" Target="../media/image55.jpeg"/></Relationships>
</file>

<file path=ppt/slides/_rels/slide24.xml.rels><?xml version="1.0" encoding="UTF-8" standalone="yes"?>
<Relationships xmlns="http://schemas.openxmlformats.org/package/2006/relationships"><Relationship Id="rId3" Type="http://schemas.openxmlformats.org/officeDocument/2006/relationships/image" Target="../media/image58.jpe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59.jpeg"/></Relationships>
</file>

<file path=ppt/slides/_rels/slide25.xml.rels><?xml version="1.0" encoding="UTF-8" standalone="yes"?>
<Relationships xmlns="http://schemas.openxmlformats.org/package/2006/relationships"><Relationship Id="rId3" Type="http://schemas.openxmlformats.org/officeDocument/2006/relationships/image" Target="../media/image60.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7.jpeg"/><Relationship Id="rId4" Type="http://schemas.openxmlformats.org/officeDocument/2006/relationships/image" Target="../media/image6.jpeg"/></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10.jpeg"/><Relationship Id="rId4" Type="http://schemas.openxmlformats.org/officeDocument/2006/relationships/image" Target="../media/image9.jpeg"/></Relationships>
</file>

<file path=ppt/slides/_rels/slide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13.jpeg"/><Relationship Id="rId4"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5029200" y="3992940"/>
            <a:ext cx="4014240" cy="1569660"/>
          </a:xfrm>
          <a:prstGeom prst="rect">
            <a:avLst/>
          </a:prstGeom>
        </p:spPr>
        <p:txBody>
          <a:bodyPr wrap="none">
            <a:spAutoFit/>
          </a:bodyPr>
          <a:lstStyle/>
          <a:p>
            <a:r>
              <a:rPr lang="en-US" sz="9600" dirty="0" smtClean="0">
                <a:solidFill>
                  <a:srgbClr val="CD3363"/>
                </a:solidFill>
                <a:latin typeface="Modern No. 20" pitchFamily="18" charset="0"/>
              </a:rPr>
              <a:t>Women</a:t>
            </a:r>
            <a:endParaRPr lang="en-US" sz="9600" dirty="0">
              <a:solidFill>
                <a:srgbClr val="CD3363"/>
              </a:solidFill>
              <a:latin typeface="Modern No. 20" pitchFamily="18" charset="0"/>
            </a:endParaRPr>
          </a:p>
        </p:txBody>
      </p:sp>
      <p:pic>
        <p:nvPicPr>
          <p:cNvPr id="1026" name="Picture 2" descr="C:\Users\pmadd\Desktop\edy-cartoon-business-woman-tutorials1.png"/>
          <p:cNvPicPr>
            <a:picLocks noChangeAspect="1" noChangeArrowheads="1"/>
          </p:cNvPicPr>
          <p:nvPr/>
        </p:nvPicPr>
        <p:blipFill>
          <a:blip r:embed="rId2" cstate="print"/>
          <a:srcRect/>
          <a:stretch>
            <a:fillRect/>
          </a:stretch>
        </p:blipFill>
        <p:spPr bwMode="auto">
          <a:xfrm>
            <a:off x="-1828800" y="-304800"/>
            <a:ext cx="8372475" cy="9725025"/>
          </a:xfrm>
          <a:prstGeom prst="rect">
            <a:avLst/>
          </a:prstGeom>
          <a:noFill/>
        </p:spPr>
      </p:pic>
      <p:sp>
        <p:nvSpPr>
          <p:cNvPr id="6" name="TextBox 5"/>
          <p:cNvSpPr txBox="1"/>
          <p:nvPr/>
        </p:nvSpPr>
        <p:spPr>
          <a:xfrm>
            <a:off x="5410200" y="1752600"/>
            <a:ext cx="3633240" cy="2308324"/>
          </a:xfrm>
          <a:prstGeom prst="rect">
            <a:avLst/>
          </a:prstGeom>
          <a:noFill/>
        </p:spPr>
        <p:txBody>
          <a:bodyPr wrap="square" rtlCol="0">
            <a:spAutoFit/>
          </a:bodyPr>
          <a:lstStyle/>
          <a:p>
            <a:pPr algn="ctr"/>
            <a:r>
              <a:rPr lang="en-US" sz="4800" dirty="0" smtClean="0">
                <a:solidFill>
                  <a:schemeClr val="accent6">
                    <a:lumMod val="60000"/>
                    <a:lumOff val="40000"/>
                  </a:schemeClr>
                </a:solidFill>
                <a:latin typeface="GillSans Light" pitchFamily="34" charset="0"/>
              </a:rPr>
              <a:t>Professional Dress Guidelines </a:t>
            </a:r>
          </a:p>
        </p:txBody>
      </p:sp>
      <p:pic>
        <p:nvPicPr>
          <p:cNvPr id="2" name="Picture 2" descr="C:\Users\pmadd\Desktop\logo_1_bw_tif-1024x495.jpg"/>
          <p:cNvPicPr>
            <a:picLocks noChangeAspect="1" noChangeArrowheads="1"/>
          </p:cNvPicPr>
          <p:nvPr/>
        </p:nvPicPr>
        <p:blipFill>
          <a:blip r:embed="rId3" cstate="print">
            <a:clrChange>
              <a:clrFrom>
                <a:srgbClr val="FEFEFE"/>
              </a:clrFrom>
              <a:clrTo>
                <a:srgbClr val="FEFEFE">
                  <a:alpha val="0"/>
                </a:srgbClr>
              </a:clrTo>
            </a:clrChange>
            <a:lum bright="70000" contrast="-70000"/>
          </a:blip>
          <a:srcRect/>
          <a:stretch>
            <a:fillRect/>
          </a:stretch>
        </p:blipFill>
        <p:spPr bwMode="auto">
          <a:xfrm>
            <a:off x="5791200" y="457200"/>
            <a:ext cx="2679778" cy="1295400"/>
          </a:xfrm>
          <a:prstGeom prst="rect">
            <a:avLst/>
          </a:prstGeom>
          <a:noFill/>
        </p:spPr>
      </p:pic>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4"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from="(-#ppt_w/2)" to="(#ppt_x)" calcmode="lin" valueType="num">
                                      <p:cBhvr>
                                        <p:cTn id="7" dur="600" fill="hold">
                                          <p:stCondLst>
                                            <p:cond delay="0"/>
                                          </p:stCondLst>
                                        </p:cTn>
                                        <p:tgtEl>
                                          <p:spTgt spid="8"/>
                                        </p:tgtEl>
                                        <p:attrNameLst>
                                          <p:attrName>ppt_x</p:attrName>
                                        </p:attrNameLst>
                                      </p:cBhvr>
                                    </p:anim>
                                    <p:anim from="0" to="-1.0" calcmode="lin" valueType="num">
                                      <p:cBhvr>
                                        <p:cTn id="8" dur="200" decel="50000" autoRev="1" fill="hold">
                                          <p:stCondLst>
                                            <p:cond delay="600"/>
                                          </p:stCondLst>
                                        </p:cTn>
                                        <p:tgtEl>
                                          <p:spTgt spid="8"/>
                                        </p:tgtEl>
                                        <p:attrNameLst>
                                          <p:attrName>xshear</p:attrName>
                                        </p:attrNameLst>
                                      </p:cBhvr>
                                    </p:anim>
                                    <p:animScale>
                                      <p:cBhvr>
                                        <p:cTn id="9" dur="200" decel="100000" autoRev="1" fill="hold">
                                          <p:stCondLst>
                                            <p:cond delay="600"/>
                                          </p:stCondLst>
                                        </p:cTn>
                                        <p:tgtEl>
                                          <p:spTgt spid="8"/>
                                        </p:tgtEl>
                                      </p:cBhvr>
                                      <p:from x="100000" y="100000"/>
                                      <p:to x="80000" y="100000"/>
                                    </p:animScale>
                                    <p:anim by="(#ppt_h/3+#ppt_w*0.1)" calcmode="lin" valueType="num">
                                      <p:cBhvr additive="sum">
                                        <p:cTn id="10" dur="200" decel="100000" autoRev="1" fill="hold">
                                          <p:stCondLst>
                                            <p:cond delay="600"/>
                                          </p:stCondLst>
                                        </p:cTn>
                                        <p:tgtEl>
                                          <p:spTgt spid="8"/>
                                        </p:tgtEl>
                                        <p:attrNameLst>
                                          <p:attrName>ppt_x</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val 3"/>
          <p:cNvSpPr/>
          <p:nvPr/>
        </p:nvSpPr>
        <p:spPr>
          <a:xfrm>
            <a:off x="1371600" y="533400"/>
            <a:ext cx="6705600" cy="5029200"/>
          </a:xfrm>
          <a:prstGeom prst="ellipse">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1905000" y="1371600"/>
            <a:ext cx="5715000" cy="3785652"/>
          </a:xfrm>
          <a:prstGeom prst="rect">
            <a:avLst/>
          </a:prstGeom>
          <a:noFill/>
        </p:spPr>
        <p:txBody>
          <a:bodyPr wrap="square" rtlCol="0">
            <a:spAutoFit/>
          </a:bodyPr>
          <a:lstStyle/>
          <a:p>
            <a:pPr algn="ctr"/>
            <a:r>
              <a:rPr lang="en-US" sz="4800" b="1" dirty="0" smtClean="0">
                <a:latin typeface="GillSans Light" pitchFamily="34" charset="0"/>
              </a:rPr>
              <a:t>Skirts must be an </a:t>
            </a:r>
            <a:r>
              <a:rPr lang="en-US" sz="4800" b="1" dirty="0" smtClean="0">
                <a:solidFill>
                  <a:srgbClr val="CD3363"/>
                </a:solidFill>
                <a:latin typeface="GillSans Light" pitchFamily="34" charset="0"/>
              </a:rPr>
              <a:t>appropriate </a:t>
            </a:r>
            <a:r>
              <a:rPr lang="en-US" sz="4800" b="1" dirty="0" smtClean="0">
                <a:solidFill>
                  <a:srgbClr val="CD3363"/>
                </a:solidFill>
                <a:latin typeface="GillSans Light" pitchFamily="34" charset="0"/>
              </a:rPr>
              <a:t>length </a:t>
            </a:r>
            <a:r>
              <a:rPr lang="en-US" sz="4800" b="1" dirty="0" smtClean="0">
                <a:latin typeface="GillSans Light" pitchFamily="34" charset="0"/>
              </a:rPr>
              <a:t>- </a:t>
            </a:r>
            <a:r>
              <a:rPr lang="en-US" sz="4800" b="1" dirty="0" smtClean="0">
                <a:latin typeface="GillSans Light" pitchFamily="34" charset="0"/>
              </a:rPr>
              <a:t>No more than </a:t>
            </a:r>
            <a:r>
              <a:rPr lang="en-US" sz="4800" b="1" dirty="0" smtClean="0">
                <a:latin typeface="GillSans Light" pitchFamily="34" charset="0"/>
              </a:rPr>
              <a:t>2 </a:t>
            </a:r>
            <a:r>
              <a:rPr lang="en-US" sz="4800" b="1" dirty="0" smtClean="0">
                <a:latin typeface="GillSans Light" pitchFamily="34" charset="0"/>
              </a:rPr>
              <a:t>inches above the knee!</a:t>
            </a:r>
            <a:endParaRPr lang="en-US" sz="4800" b="1" dirty="0">
              <a:latin typeface="GillSans Light" pitchFamily="34" charset="0"/>
            </a:endParaRP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slide(fromBottom)">
                                      <p:cBhvr>
                                        <p:cTn id="7" dur="1000"/>
                                        <p:tgtEl>
                                          <p:spTgt spid="4"/>
                                        </p:tgtEl>
                                      </p:cBhvr>
                                    </p:animEffect>
                                  </p:childTnLst>
                                </p:cTn>
                              </p:par>
                            </p:childTnLst>
                          </p:cTn>
                        </p:par>
                        <p:par>
                          <p:cTn id="8" fill="hold">
                            <p:stCondLst>
                              <p:cond delay="1000"/>
                            </p:stCondLst>
                            <p:childTnLst>
                              <p:par>
                                <p:cTn id="9" presetID="12" presetClass="entr" presetSubtype="4"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slide(fromBottom)">
                                      <p:cBhvr>
                                        <p:cTn id="11"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152400"/>
            <a:ext cx="8229600" cy="1143000"/>
          </a:xfrm>
        </p:spPr>
        <p:txBody>
          <a:bodyPr>
            <a:noAutofit/>
          </a:bodyPr>
          <a:lstStyle/>
          <a:p>
            <a:pPr algn="r"/>
            <a:r>
              <a:rPr lang="en-US" sz="12000" dirty="0" smtClean="0">
                <a:latin typeface="Modern No. 20" pitchFamily="18" charset="0"/>
              </a:rPr>
              <a:t>Shoes</a:t>
            </a:r>
            <a:endParaRPr lang="en-US" sz="12000" dirty="0">
              <a:latin typeface="Modern No. 20" pitchFamily="18" charset="0"/>
            </a:endParaRPr>
          </a:p>
        </p:txBody>
      </p:sp>
      <p:pic>
        <p:nvPicPr>
          <p:cNvPr id="24578" name="Picture 2" descr="C:\Users\pmadd\Desktop\shoelady702-store_2270_36985429.gif"/>
          <p:cNvPicPr>
            <a:picLocks noChangeAspect="1" noChangeArrowheads="1"/>
          </p:cNvPicPr>
          <p:nvPr/>
        </p:nvPicPr>
        <p:blipFill>
          <a:blip r:embed="rId3" cstate="print"/>
          <a:srcRect/>
          <a:stretch>
            <a:fillRect/>
          </a:stretch>
        </p:blipFill>
        <p:spPr bwMode="auto">
          <a:xfrm>
            <a:off x="457200" y="3581400"/>
            <a:ext cx="1752600" cy="2477680"/>
          </a:xfrm>
          <a:prstGeom prst="rect">
            <a:avLst/>
          </a:prstGeom>
          <a:noFill/>
        </p:spPr>
      </p:pic>
      <p:pic>
        <p:nvPicPr>
          <p:cNvPr id="24579" name="Picture 3" descr="C:\Users\pmadd\Desktop\womens-dress-shoes.jpg"/>
          <p:cNvPicPr>
            <a:picLocks noChangeAspect="1" noChangeArrowheads="1"/>
          </p:cNvPicPr>
          <p:nvPr/>
        </p:nvPicPr>
        <p:blipFill>
          <a:blip r:embed="rId4" cstate="print"/>
          <a:srcRect/>
          <a:stretch>
            <a:fillRect/>
          </a:stretch>
        </p:blipFill>
        <p:spPr bwMode="auto">
          <a:xfrm>
            <a:off x="2743200" y="3581400"/>
            <a:ext cx="2286000" cy="2438400"/>
          </a:xfrm>
          <a:prstGeom prst="rect">
            <a:avLst/>
          </a:prstGeom>
          <a:noFill/>
        </p:spPr>
      </p:pic>
      <p:pic>
        <p:nvPicPr>
          <p:cNvPr id="24580" name="Picture 4" descr="C:\Users\pmadd\Desktop\free-shipping-women-shoes-women-dress-shoes-high-heel-shoes-black-red-sole-heels-genuine-leather.jpg"/>
          <p:cNvPicPr>
            <a:picLocks noChangeAspect="1" noChangeArrowheads="1"/>
          </p:cNvPicPr>
          <p:nvPr/>
        </p:nvPicPr>
        <p:blipFill>
          <a:blip r:embed="rId5" cstate="print"/>
          <a:srcRect/>
          <a:stretch>
            <a:fillRect/>
          </a:stretch>
        </p:blipFill>
        <p:spPr bwMode="auto">
          <a:xfrm>
            <a:off x="5638800" y="3581400"/>
            <a:ext cx="2819400" cy="2424113"/>
          </a:xfrm>
          <a:prstGeom prst="rect">
            <a:avLst/>
          </a:prstGeom>
          <a:noFill/>
        </p:spPr>
      </p:pic>
      <p:pic>
        <p:nvPicPr>
          <p:cNvPr id="24581" name="Picture 5" descr="C:\Users\pmadd\Desktop\images.jpg"/>
          <p:cNvPicPr>
            <a:picLocks noChangeAspect="1" noChangeArrowheads="1"/>
          </p:cNvPicPr>
          <p:nvPr/>
        </p:nvPicPr>
        <p:blipFill>
          <a:blip r:embed="rId6" cstate="print"/>
          <a:srcRect/>
          <a:stretch>
            <a:fillRect/>
          </a:stretch>
        </p:blipFill>
        <p:spPr bwMode="auto">
          <a:xfrm>
            <a:off x="457200" y="1600200"/>
            <a:ext cx="1743795" cy="1751580"/>
          </a:xfrm>
          <a:prstGeom prst="rect">
            <a:avLst/>
          </a:prstGeom>
          <a:noFill/>
        </p:spPr>
      </p:pic>
      <p:pic>
        <p:nvPicPr>
          <p:cNvPr id="24582" name="Picture 6" descr="C:\Users\pmadd\Desktop\151134694_ladies_flat_dress_shoes_s.jpg"/>
          <p:cNvPicPr>
            <a:picLocks noChangeAspect="1" noChangeArrowheads="1"/>
          </p:cNvPicPr>
          <p:nvPr/>
        </p:nvPicPr>
        <p:blipFill>
          <a:blip r:embed="rId7" cstate="print"/>
          <a:srcRect b="14304"/>
          <a:stretch>
            <a:fillRect/>
          </a:stretch>
        </p:blipFill>
        <p:spPr bwMode="auto">
          <a:xfrm>
            <a:off x="5638800" y="1600200"/>
            <a:ext cx="2819400" cy="1752600"/>
          </a:xfrm>
          <a:prstGeom prst="rect">
            <a:avLst/>
          </a:prstGeom>
          <a:noFill/>
        </p:spPr>
      </p:pic>
      <p:sp>
        <p:nvSpPr>
          <p:cNvPr id="24584" name="AutoShape 8" descr="data:image/jpeg;base64,/9j/4AAQSkZJRgABAQAAAQABAAD/2wCEAAkGBhQSEBQUEhMVFBUVFRYUGBQYFRQXFRYVFxUWFhcUFhYXHCcfFxkjGhgXHy8gIycpLS0sFh4xNTAqNSYsLCkBCQoKDgwOGg8PGiwkHyQpKSkpLCksLCkpLCwsKSkpKSwpLCwpKSksKSkpKSwsLCwsKSwpKSwpLCkpLCkpLCksKf/AABEIAMsA+AMBIgACEQEDEQH/xAAcAAEAAQUBAQAAAAAAAAAAAAAABQIDBAYHAQj/xABAEAABAwIEBAIIBAQGAQUBAAABAAIDBBESITFBBQZRYXGRBxMiMkJSgaGxwdHwFCNi8TNDU3KS4YIVNFRjogj/xAAZAQEAAwEBAAAAAAAAAAAAAAAAAQMEAgX/xAAgEQEAAgIDAAIDAAAAAAAAAAAAAQIDERIhMUFRE1Jx/9oADAMBAAIRAxEAPwDuKIiAiIgIiICIo/jnG46SEyynIZAD3nO2a0dUDjnG46WF0spyAybu4/KFqFDzjxKdpmio4BD8LZZXMkmB3jdaw8XNANxZc5505ulqjiebC9g0e6xt9B+Z3W8P4iXNjwmzfVx4QNMOBpAsqM2SaRuFlK8pbnwDmmOpLmFr4Z2D+ZTSjDKz+obPYdntuCppc8M7KhrWzFzXMzjnYcM0LvmY78Wm4IyIIU5wjmV7JW01bhD35Q1LRaGpt8P/ANc3VhyOrSdBOPLF0WpMNnREVzgREQEREBERAREQEREBERAREQEREBERAREQEREBERB4TZcK5/5qNTUOIP8ALYS2MbYd3+LtfCw2XVufOI+poJSDYuAYP/LX/wDN186V9TiKiRTM7Gx/fT6LeuUeJeupI7n2o/5Z8ASW/SxsP9q0Jj1Ncl1wiqXRH3ZRl0Dtj+X1KpzV5UlZSdS3+NylIpY5onQVDfWQvsCM7g6tc0jNrgbEEaWUU1Xo3LzqzqWmY22DgvMD6WSOlrJPWNkypqsi3rbaQzHQTgb/ABWv1C3Jc+Hq5onQVDRJE/VpyPZzSM2uBzBGYKzOA8fkpJmUdY/GyTKlqzkJB/oTHRswH/IC+twPRxZefU+s16abqiIr1YiIgIiICIiAiIgIiICIiAiIgIiICIiAiIgIiIOc+mavwwRRj4i55+gAH4lcOmfcrqfpoqb1DW/LG0eZcfzC5Q5QldY5VGYtLXjVh+tlYxKou9koOscNrfWxNf1Gfjv9N/qsxq0fkbi1rwuPdv78MvoFubZc15WWnC0w10nlG2XFLmsmUsmY6GZokifa7Tfb3XA6tcDo4ZghRoerkUua4i2vHcV2nOXeZX00jKWsfjY84aardb+Zb/In2bMBodHgXG4G8LmsjGTRuilbjjeLOabjQ3BBGbXA5hwzBCkOXeZn0sjKSseXxvOGmrHW9vpTz/LMBodHgXGdwPRw5ov1PrNkx8e4b0iItCkREQEREBERAREQEREBERAREQEREBERAREQcC9KFb6yum/pdg/4gN/JaFIt058s+sqHs09c9rh0c1xF/A2v59FqEkahLFJXt8lU5ioKC7TVJY9rmmxBBXSeH8Sxxtk1aR7wGh3xDbxXMAtt9H/GGsl9RKbMkyB+V+x8P3ss+fHzruFmO3GW4NmxGwzyuTtZXopN1RXcBfCXOiGTtRse7enhosWGo20O4XnTGm2EpHKsx8bJo3RStD43izmnfoQdWuBzDhmCAQoqKRZcMlkiddkwluXOZ30kjKWteXxPOGmrHfEf/j1B0bKBo7RwF+oG/Lm8kbJo3RStD43izmHfcEEZtcDmHDMEXCvcv8xyULm09W90tM4hsFY612E6Q1FvdcNnaHUZXDPRw5ot1PrHkx8e4dCReAr1aVIiIgIiICIiAiIgIiICIiAiIgIiICIiDjvpU5VfTzOrIW4opf8AFbs151Lv6Xa32d4hc8fA14LmfVu7fHt3X1FLEHNLXAOa4EFpFwQciCDqFxznj0RvhLqjhwc5vvGAG72dfVX99v8AQc+l8gIS5nNDZYjmqVZWMlFnew8XBvkCQc8tj2WNUUpCDBsqmOsbjZVOYrZQdl5B5mFVB6uSxkjADhu5ugcL77H6dVK8T5ba/wBpmR6jL6FcT4Jxd9NO2WM2LTpsRu09iF3ngvF21ELZojcOGYOx3a4dQsWbHqd/DRjvtqxpnsNnDTzV+N622ooWyDT9R/0oio4OW9ws00X82HE9Zgwva5kjQ9jxhcxwu1w6H8b7EArGNOQqmLnuE+sngXHjw97IJ3l9JIcME7vehdqKeY9Le67oD0OHoQK509jZGOjkaHseMLmm4uOxGYIOYIzBAIXnLvMT+HyMpap5fTSHDTVTrXabX9RNbRw8rZjK4Z6GHNy6n1kyY9dw6MiItKkREQEREBERAREQEREBERAREQEREBERBpnOvoupq+8g/kVH+s0D2jt61mWMd8j0K4FxaJ9JUy00jmSGJ2BxY7E29gfZO2tiDoQRsuw+k/0nGHFRULsVSRaSUe7TtOuf+p228clyalomMaW+9izc52ZcTqSqsmSKLKUmyO9cHaK24LLPA8Txhfhbnla587rHq6V8Rs7MHR2x/Q9krkrPRNJhZK270e83fws+CQ/yZCA4fKdnj81qOJUhy6mImNS5idPp5rNC03uNRoR9NQqyy4y+o6f9Ln/ot5xErBSyn22j+W47t+TxG3l0XRMOeSx2rxnTRE7Yc1CDpr+/so6aitt+/wB7qeDb5jbUfvZUSRg/ouZrtO9NcdEvJoGSRuilaHxvFnMO+4cDq1wOYcMwRdSlRRrCfDZVzExO4d72s8t8xPoZGUlW8vp3nDTVbstP8iY6NeB9CBcZXDOhLn1TSMljdFM3HG8Wc3Q5ZhzT8LwcwRoVTy1zM+hlZRVr8cT/AP21Wcg5o/ypfle3L7bHLbiy8up9Zr49dw6GiItCoREQEREBERAREQEREBERARF45wAuTYDMnYBB6uV8+ekx7/WU3DXABvsTVvwRneOG3vy9xp9xi838+u4gX09E8x0bXFk9U3J01vehp+2xf0PS2LS68gBsbGhkbBZjBo0b+JOpJzJ1VGTLx6j1dTHy7nxGQ07Y22bfM3Ljm5x3c47lUmRZPq1jTC312WT2WnxSyqsf+7qVo6L14tIRhPwgW8yfyUbT0O5H76BSMFKVH8QiuPcsPp/bYccXX4mdndu/nbeDxLo9PM4CxzByIOYI6G61HmLgXqyXxj+WTprgJ2/29CtGPJ8SpvT5hH0Fc6N7XMJDmkEEagjML6C5J5rbXQA5CVlhI3vs8Dofx+i+b8VlOcscySUs7ZYzm3UbObu09irr15QqrOn0qW7jVC2/Y7j8wsDgHHY6yBssRyORbux27SpEt6LJrS5jyx5LDljUrr4/vMLEni3t9R+mySmEY6NY1dQxzxOimbjjda4vYgjR7HatcNiFnvasV4sqp68do7gHNEnDpWUlc/HTvOGmrDtbSGbZrgPtmMvd6SCtBq6eOaJ0MzQ+N4s5py7hwIza4HMOGYKj+XuY5OFyMpax5kpJHYaerOsfSGa2hA+m4yuGbcWbl1PrPfHruHT0XjXXFxmDuvVoVCIiAiIgIiICIiAiLxzgASTYDMk6AdUHj3gAkkAAXJJsABqSdguM83c4ScXe+mpXuj4fGcM9Q3J1Q4f5MV/h6nS2ZysHZPOHMcnFpH0tK4xUMbsM9SPencNYYuo76bnYFTUDWtbHE0MjYMLWDQD8ydSTmSSVmzZuPVfV2PHvuUcyiAa1jGhrGjC1o0aOn533vdYPEeDm1xnZbPFSG+i9mozhOWyxRtqc6e6y9gprm7v7KdqOXiCSdfsB0H6rEdSluoVm3K3FCpCngv5X1AH3WKwK619t1LmWR6u42vfva39ldFOLWIuDkQc7jorAl3XlXxBsUbnvNmtFz18PE6WTSGicy8PZDOWRm4sHW+W97Nvvp91EAqfpI/WCSSb3qg4iPlZ8AHgLfZa/UxmN5Y7bQ9RsVurGoZ5nbbOR+dJKKYOHtMdYSMvk5v6jOx/7v9BcK4rHURNlicHMcMjuOrT0I6L5Ox9Ft/JHPUtFLdvtMd/iRE5O/qb8rh1XF6cu4TW2n0Y5qB/n12+vRR3L/MUNbEJIHXHxN0ew/K4bKRc1ZpjS1i1UF75Z9N/+1FzKaLuuY+48P0WLWUocCRa/zfk5cTDqJQUjrFU1EbJo3RStD43izmnQjUHqCDYgjMEAhU1V2mzhb7rGEyq8WHLfMj+GSMpat5fRvOGnqnaxnaCc6C2x0yuMrhvTgVzGcMkjdHI0PY8Wc06EfkRqDqFRy9zLLw0iKdzp6IkBk2slPfIMk+ZnR39ltxZ99W9Z8mLXcOpIrcE7XtDmEOa4XBGhCuLUoEREBERARFhcW4vHTRmSU2GgAzc4/K0blBrfOPpLioJPU+qkkmLA8NFmss4kAl52yOgOi5dzF6TKupDmPlZDG7/KjaBcdHOdcu+w7K16SuZ2VkrZJGBgY3A0DE9xbe/tuAw37bXOq0tvG4BlZ3lb7KEr8Ukji5rnvwsJAF3BvXICwsr3DOYzTTMfC9hDW+rcwuwsc1xLifHEb37d1hjjkJ+byJUbW8MuS8WaCfiOD7OsfJRMRPUm228W53qZpg6KV0DAMIaw5E7uN9Re1lmU3PtYwe06OYZZOZhPfNq0il4YCPfv4EOaD+qkpInfCRbXv4LnhXWtJ5T9t94Z6R4J3iKaMwucbB1w6O/d1rt+vmthrODa2XC6q2MBxwkEG5H1BBC3XhXpOlZCI7MfgYGB7gcWWWI52dltYd1TfD+qyuT7bHU8PI0WA4EarFpPSSz1YFRE9zxf24wyzhsSC4WNtbZfgovifPzXX9TCb/NIRl/4tvfzC4jHZZzqmariDImF8jg0D92A3K1Cu4y6qfYgthBuGfMRoXduyi6md8zscji47DYdgNlmUzemqvpj49yptffSbpo8ZA81nca5SM8GKIfzYxdo+YfEzx3HfxVXB6a1lunC22sutuXCWOV+MrevSRyfgf8AxULfYef5rR8Mh+Pwcde/itEAsu0JngnME1LKJIZHRvG40I+V7Tk5viuv8s+mKGUBtYPUP09YLmF3cnWP65d1wxpWVC+y5tSLepiZh9RxVjJGh8bmvaRcOa4OaR2IyVtzjsbfn+q+cuHV8kRxQyPidqSxxbfxAyP1WyUXpLrY8nyNkHVzGk+bbFUzhn4WRkh1ysgbILOFj9beIPwn93Wq8UpZITndzfuP1WsVXpRqDdrBFe3yO9k/8lrtTxyWpJEsz3HPCMRDPANGQXH4Jn13GWIb6ziQte4A63stc4nzjIXvbA6MxgYcRaHtdce012drbfQrTIqgkjNw1zxHbbVZsErx7rvMAjzy/Fd0wVrO57c2yzPjYKXnWtZTthZK6BrSMo7NPs5Wu4E4T2IupvlD0gVf8bE105kbNIxj2S4j7JNiYrn2HWzsLjLdc5nq3m7WYbj4h7rTrbPbsFI8vzOEt3vN9izItPW5v2V6l9VIovl7jzKuLG3IjJzdwfzBUoukCIiCxW1rIY3yyODGRtL3OOga0XJK+YeffSXLxGZ5YTFA0lrGbll9XW3Nrny2XVPT1x3BSRUgJBqS9ziL/wCHC0PIPYuLfJfOW/s31yO6JSlZWSRsax4s7Ug3uAQLYgc7nolLT+sixlgFvZaBkCetu2d+pPZYrnhwGNrsQyxCxxDvfdZMdeQ0NwusPAfqgvSwhgwsykw3vvh+Kx65FY0MrLtFrudqXZnFc/FtsPuvZqnE4ODHYgLAki1u9tVbHDLt76oMqiDyXDCALWsfZa09rZg99VQK2RhIDvWga3GnYOvcleQ8Qe0YJdNA/wDXqPur9JTgakAE3xag9x3UDGnqGy9nfK7X6O3+ytRUjgfZNgcnX2HgrjcLvbwjIkBvU3++X4K8ypxAm1rGx6DL8NkFM+vbRWmszV8KmMZoPYmZKZ4PRYjiPgP1VnhfDHSvAAy3W+cD5Ue61h7PVJFnhlEVslJFYLLg4IWahZApbKNCzJC17HMeA5rgWuadCDkQuQ808sGmlLRm05td1b+o0K7N6pRPMPBxURFpyIzaeh/QpA4cW2VyNyk6/hxa4gixBII6EKOdCQV0MqFxCuCYXF/Pp0Kx8Bt1/BUyyOA90H6FBfwSRklme9zoVjumLjdrcD22Nvh8QenboqJHyObhLgGmxyvp/e2SkuG01gMWny/jf9B+ZCgWIqdxOIZWLsjoCciO9ru8h1Vx9GXe+S/YDRo8GjLzUlVSsjbicbDYWzNtmtH9lCz1zpASD6tvhdxG+Y/AIMhoa0ho1+UdOvYK42S2Ydh8Bc+Z08ljRUDS0GMtLrZ3xXJtbPMfp2XnqcIs4knog2bhnP09G0vikzaNCAQRoAdsyQt/Pp2H8HG9lM507m+3oIGuGpBBLiL6AgePXiVTDduupF/DO33/AAUtw2fDZo0Ldeli658vyQd/9GPOMnEKZ7pg31jHZlosC03tlc2zB30si1b0JMlfLUSgn+HDGxWI1lDi4kHezTn/ALgiQSxP/wCg2XfRsZnLK2aMDYMJiL3fa3hdcrfwERC2p3X0Xz1yf/FOinafbgbI3CTkWvwkkf1AtH0cey4Zxt1nEdDZBrxpwrscYXriq4hdB62JZMVPdVQwdclm3Y0a3KlCNqaFpGYURLSuZ/huIHTUeRUzUy3WE9yhKEqi85uOn0t5LIpoi6J1zmXedgsmSC4KUEJMbbatLgfP+yCimdiaL6j2SsympCXDuQPPJOHUl5ns6tDvvZbnwHlp0kzLNya4E/Q3A87IJ/kzli5a22bsz2C7DQ8MZGwNAGiwuXeCCBlz7x17KZUoYU/C2nRQ9XwYjQLZV4Qg0qSltqFjTUy3So4c1yiKrhRbtcKByzm/lpzwZIm3ePeb87e39Q266dLaBNTXzA8/Ky7/AFFBdabzFyXjJfFYOOZafdcevYolytzbLzH1UnxHhro3Frmlrh8J/Lqo0QkZnXp0Uj1sI1/Yv0VmbiGF2FuZ8wP1PYL17jewy6noOnirVJTj1oA3DrD+otIBQeNeTeQm5Dg3EczmDbsLG4yyIIVqCYxvLcsLttl5w12ElpF2uANu+h/fZXqimGIHUD7nogvzTRsAIIF87anyGdlRNxXF7ov3IsPLUqz/AARcb9d1dbSYVAxBCXOJdqfpl0stm4Dy1JU2ige1sj3ttjPs52BucyBbOw1t3UQxqneXeIGKVjmmxDgfIqEvorlXlxlDSR08ZLgwXc86vec3PPidthYbL1Z9BViWJkg0e1rvMXsi6cqqjRcb579HLsbpqcYgSSY/iB3w9R2XZ3tWBV0lwoHy7NSlpIIII1BFiPELxmWx8l3jjPK7JfeY13i0FarV8isvkwDwv+CJcwfMfmt4gj8UaT281vNRyM07LCPIh2LvJBqT2OKsCNbq3kBx6+QCyqf0b31B8/0QaMyEbkeavcMiY1zyTcFwIAFyfZF7LptD6NI9238wtm4XyJEz3Y2g9bZ+aDl/LXKsss7pMBja4BoJGYaM7NB+InfQd12blHlhsDAcJ6gnMk9TfUqV4dwVsedgpNAREUoEREBeEL1EGJPw5rtMio2fhnZTq8IQaDx3lVkzcxmNHWzB/Tsuacf5QkiucJP9QFx49l9By0oKjqvg4dsoHzM+gLTayx3RYGl2YLfay1y2HfRd24v6Po5LlrcJ6haXxr0dyAGwuPLupS5i1tziw2vna5sN/FVtZnc5rYazlmRhzaR9PzCip6Ut1CC5TyDRVT024WKI+481lwVNhY2P1CjQwS2yy6H3h4q46IOPRbJypy66aQNiYXEm2Mj2W91CXbuSWuFBBi1wnyxG32RS9NDgY1vytDfIWRdOV1UlqqRBjyUwKxn8NadlIqkhBEng7ei8/wDRm9FLWSyCJHBm9Fej4U0bKSAXqDGjoQFfbGBoqkQEREBERAREQEREBERAREQUuYCrElGCslEEVUcvRv1a3yULXejmnk1jb9Ft6IOZVXochPu4m+BWGPQw2/vOPl+i6yiJc74Z6I4WEFwxf7jceQyW68M4LHA0BjQLdrW8As9FGkCIikf/2Q=="/>
          <p:cNvSpPr>
            <a:spLocks noChangeAspect="1" noChangeArrowheads="1"/>
          </p:cNvSpPr>
          <p:nvPr/>
        </p:nvSpPr>
        <p:spPr bwMode="auto">
          <a:xfrm>
            <a:off x="155575" y="-2751138"/>
            <a:ext cx="7010400" cy="5743576"/>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4586" name="AutoShape 10" descr="data:image/jpeg;base64,/9j/4AAQSkZJRgABAQAAAQABAAD/2wCEAAkGBhQSEBQUEhMVFBUVFRYUGBQYFRQXFRYVFxUWFhcUFhYXHCcfFxkjGhgXHy8gIycpLS0sFh4xNTAqNSYsLCkBCQoKDgwOGg8PGiwkHyQpKSkpLCksLCkpLCwsKSkpKSwpLCwpKSksKSkpKSwsLCwsKSwpKSwpLCkpLCkpLCksKf/AABEIAMsA+AMBIgACEQEDEQH/xAAcAAEAAQUBAQAAAAAAAAAAAAAABQIDBAYHAQj/xABAEAABAwIEBAIIBAQGAQUBAAABAAIDBBESITFBBQZRYXGRBxMiMkJSgaGxwdHwFCNi8TNDU3KS4YIVNFRjogj/xAAZAQEAAwEBAAAAAAAAAAAAAAAAAQMEAgX/xAAgEQEAAgIDAAIDAAAAAAAAAAAAAQIDERIhMUFRE1Jx/9oADAMBAAIRAxEAPwDuKIiAiIgIiICIo/jnG46SEyynIZAD3nO2a0dUDjnG46WF0spyAybu4/KFqFDzjxKdpmio4BD8LZZXMkmB3jdaw8XNANxZc5505ulqjiebC9g0e6xt9B+Z3W8P4iXNjwmzfVx4QNMOBpAsqM2SaRuFlK8pbnwDmmOpLmFr4Z2D+ZTSjDKz+obPYdntuCppc8M7KhrWzFzXMzjnYcM0LvmY78Wm4IyIIU5wjmV7JW01bhD35Q1LRaGpt8P/ANc3VhyOrSdBOPLF0WpMNnREVzgREQEREBERAREQEREBERAREQEREBERAREQEREBERB4TZcK5/5qNTUOIP8ALYS2MbYd3+LtfCw2XVufOI+poJSDYuAYP/LX/wDN186V9TiKiRTM7Gx/fT6LeuUeJeupI7n2o/5Z8ASW/SxsP9q0Jj1Ncl1wiqXRH3ZRl0Dtj+X1KpzV5UlZSdS3+NylIpY5onQVDfWQvsCM7g6tc0jNrgbEEaWUU1Xo3LzqzqWmY22DgvMD6WSOlrJPWNkypqsi3rbaQzHQTgb/ABWv1C3Jc+Hq5onQVDRJE/VpyPZzSM2uBzBGYKzOA8fkpJmUdY/GyTKlqzkJB/oTHRswH/IC+twPRxZefU+s16abqiIr1YiIgIiICIiAiIgIiICIiAiIgIiICIiAiIgIiIOc+mavwwRRj4i55+gAH4lcOmfcrqfpoqb1DW/LG0eZcfzC5Q5QldY5VGYtLXjVh+tlYxKou9koOscNrfWxNf1Gfjv9N/qsxq0fkbi1rwuPdv78MvoFubZc15WWnC0w10nlG2XFLmsmUsmY6GZokifa7Tfb3XA6tcDo4ZghRoerkUua4i2vHcV2nOXeZX00jKWsfjY84aardb+Zb/In2bMBodHgXG4G8LmsjGTRuilbjjeLOabjQ3BBGbXA5hwzBCkOXeZn0sjKSseXxvOGmrHW9vpTz/LMBodHgXGdwPRw5ov1PrNkx8e4b0iItCkREQEREBERAREQEREBERAREQEREBERAREQcC9KFb6yum/pdg/4gN/JaFIt058s+sqHs09c9rh0c1xF/A2v59FqEkahLFJXt8lU5ioKC7TVJY9rmmxBBXSeH8Sxxtk1aR7wGh3xDbxXMAtt9H/GGsl9RKbMkyB+V+x8P3ss+fHzruFmO3GW4NmxGwzyuTtZXopN1RXcBfCXOiGTtRse7enhosWGo20O4XnTGm2EpHKsx8bJo3RStD43izmnfoQdWuBzDhmCAQoqKRZcMlkiddkwluXOZ30kjKWteXxPOGmrHfEf/j1B0bKBo7RwF+oG/Lm8kbJo3RStD43izmHfcEEZtcDmHDMEXCvcv8xyULm09W90tM4hsFY612E6Q1FvdcNnaHUZXDPRw5ot1PrHkx8e4dCReAr1aVIiIgIiICIiAiIgIiICIiAiIgIiICIiDjvpU5VfTzOrIW4opf8AFbs151Lv6Xa32d4hc8fA14LmfVu7fHt3X1FLEHNLXAOa4EFpFwQciCDqFxznj0RvhLqjhwc5vvGAG72dfVX99v8AQc+l8gIS5nNDZYjmqVZWMlFnew8XBvkCQc8tj2WNUUpCDBsqmOsbjZVOYrZQdl5B5mFVB6uSxkjADhu5ugcL77H6dVK8T5ba/wBpmR6jL6FcT4Jxd9NO2WM2LTpsRu09iF3ngvF21ELZojcOGYOx3a4dQsWbHqd/DRjvtqxpnsNnDTzV+N622ooWyDT9R/0oio4OW9ws00X82HE9Zgwva5kjQ9jxhcxwu1w6H8b7EArGNOQqmLnuE+sngXHjw97IJ3l9JIcME7vehdqKeY9Le67oD0OHoQK509jZGOjkaHseMLmm4uOxGYIOYIzBAIXnLvMT+HyMpap5fTSHDTVTrXabX9RNbRw8rZjK4Z6GHNy6n1kyY9dw6MiItKkREQEREBERAREQEREBERAREQEREBERBpnOvoupq+8g/kVH+s0D2jt61mWMd8j0K4FxaJ9JUy00jmSGJ2BxY7E29gfZO2tiDoQRsuw+k/0nGHFRULsVSRaSUe7TtOuf+p228clyalomMaW+9izc52ZcTqSqsmSKLKUmyO9cHaK24LLPA8Txhfhbnla587rHq6V8Rs7MHR2x/Q9krkrPRNJhZK270e83fws+CQ/yZCA4fKdnj81qOJUhy6mImNS5idPp5rNC03uNRoR9NQqyy4y+o6f9Ln/ot5xErBSyn22j+W47t+TxG3l0XRMOeSx2rxnTRE7Yc1CDpr+/so6aitt+/wB7qeDb5jbUfvZUSRg/ouZrtO9NcdEvJoGSRuilaHxvFnMO+4cDq1wOYcMwRdSlRRrCfDZVzExO4d72s8t8xPoZGUlW8vp3nDTVbstP8iY6NeB9CBcZXDOhLn1TSMljdFM3HG8Wc3Q5ZhzT8LwcwRoVTy1zM+hlZRVr8cT/AP21Wcg5o/ypfle3L7bHLbiy8up9Zr49dw6GiItCoREQEREBERAREQEREBERARF45wAuTYDMnYBB6uV8+ekx7/WU3DXABvsTVvwRneOG3vy9xp9xi838+u4gX09E8x0bXFk9U3J01vehp+2xf0PS2LS68gBsbGhkbBZjBo0b+JOpJzJ1VGTLx6j1dTHy7nxGQ07Y22bfM3Ljm5x3c47lUmRZPq1jTC312WT2WnxSyqsf+7qVo6L14tIRhPwgW8yfyUbT0O5H76BSMFKVH8QiuPcsPp/bYccXX4mdndu/nbeDxLo9PM4CxzByIOYI6G61HmLgXqyXxj+WTprgJ2/29CtGPJ8SpvT5hH0Fc6N7XMJDmkEEagjML6C5J5rbXQA5CVlhI3vs8Dofx+i+b8VlOcscySUs7ZYzm3UbObu09irr15QqrOn0qW7jVC2/Y7j8wsDgHHY6yBssRyORbux27SpEt6LJrS5jyx5LDljUrr4/vMLEni3t9R+mySmEY6NY1dQxzxOimbjjda4vYgjR7HatcNiFnvasV4sqp68do7gHNEnDpWUlc/HTvOGmrDtbSGbZrgPtmMvd6SCtBq6eOaJ0MzQ+N4s5py7hwIza4HMOGYKj+XuY5OFyMpax5kpJHYaerOsfSGa2hA+m4yuGbcWbl1PrPfHruHT0XjXXFxmDuvVoVCIiAiIgIiICIiAiLxzgASTYDMk6AdUHj3gAkkAAXJJsABqSdguM83c4ScXe+mpXuj4fGcM9Q3J1Q4f5MV/h6nS2ZysHZPOHMcnFpH0tK4xUMbsM9SPencNYYuo76bnYFTUDWtbHE0MjYMLWDQD8ydSTmSSVmzZuPVfV2PHvuUcyiAa1jGhrGjC1o0aOn533vdYPEeDm1xnZbPFSG+i9mozhOWyxRtqc6e6y9gprm7v7KdqOXiCSdfsB0H6rEdSluoVm3K3FCpCngv5X1AH3WKwK619t1LmWR6u42vfva39ldFOLWIuDkQc7jorAl3XlXxBsUbnvNmtFz18PE6WTSGicy8PZDOWRm4sHW+W97Nvvp91EAqfpI/WCSSb3qg4iPlZ8AHgLfZa/UxmN5Y7bQ9RsVurGoZ5nbbOR+dJKKYOHtMdYSMvk5v6jOx/7v9BcK4rHURNlicHMcMjuOrT0I6L5Ox9Ft/JHPUtFLdvtMd/iRE5O/qb8rh1XF6cu4TW2n0Y5qB/n12+vRR3L/MUNbEJIHXHxN0ew/K4bKRc1ZpjS1i1UF75Z9N/+1FzKaLuuY+48P0WLWUocCRa/zfk5cTDqJQUjrFU1EbJo3RStD43izmnQjUHqCDYgjMEAhU1V2mzhb7rGEyq8WHLfMj+GSMpat5fRvOGnqnaxnaCc6C2x0yuMrhvTgVzGcMkjdHI0PY8Wc06EfkRqDqFRy9zLLw0iKdzp6IkBk2slPfIMk+ZnR39ltxZ99W9Z8mLXcOpIrcE7XtDmEOa4XBGhCuLUoEREBERARFhcW4vHTRmSU2GgAzc4/K0blBrfOPpLioJPU+qkkmLA8NFmss4kAl52yOgOi5dzF6TKupDmPlZDG7/KjaBcdHOdcu+w7K16SuZ2VkrZJGBgY3A0DE9xbe/tuAw37bXOq0tvG4BlZ3lb7KEr8Ukji5rnvwsJAF3BvXICwsr3DOYzTTMfC9hDW+rcwuwsc1xLifHEb37d1hjjkJ+byJUbW8MuS8WaCfiOD7OsfJRMRPUm228W53qZpg6KV0DAMIaw5E7uN9Re1lmU3PtYwe06OYZZOZhPfNq0il4YCPfv4EOaD+qkpInfCRbXv4LnhXWtJ5T9t94Z6R4J3iKaMwucbB1w6O/d1rt+vmthrODa2XC6q2MBxwkEG5H1BBC3XhXpOlZCI7MfgYGB7gcWWWI52dltYd1TfD+qyuT7bHU8PI0WA4EarFpPSSz1YFRE9zxf24wyzhsSC4WNtbZfgovifPzXX9TCb/NIRl/4tvfzC4jHZZzqmariDImF8jg0D92A3K1Cu4y6qfYgthBuGfMRoXduyi6md8zscji47DYdgNlmUzemqvpj49yptffSbpo8ZA81nca5SM8GKIfzYxdo+YfEzx3HfxVXB6a1lunC22sutuXCWOV+MrevSRyfgf8AxULfYef5rR8Mh+Pwcde/itEAsu0JngnME1LKJIZHRvG40I+V7Tk5viuv8s+mKGUBtYPUP09YLmF3cnWP65d1wxpWVC+y5tSLepiZh9RxVjJGh8bmvaRcOa4OaR2IyVtzjsbfn+q+cuHV8kRxQyPidqSxxbfxAyP1WyUXpLrY8nyNkHVzGk+bbFUzhn4WRkh1ysgbILOFj9beIPwn93Wq8UpZITndzfuP1WsVXpRqDdrBFe3yO9k/8lrtTxyWpJEsz3HPCMRDPANGQXH4Jn13GWIb6ziQte4A63stc4nzjIXvbA6MxgYcRaHtdce012drbfQrTIqgkjNw1zxHbbVZsErx7rvMAjzy/Fd0wVrO57c2yzPjYKXnWtZTthZK6BrSMo7NPs5Wu4E4T2IupvlD0gVf8bE105kbNIxj2S4j7JNiYrn2HWzsLjLdc5nq3m7WYbj4h7rTrbPbsFI8vzOEt3vN9izItPW5v2V6l9VIovl7jzKuLG3IjJzdwfzBUoukCIiCxW1rIY3yyODGRtL3OOga0XJK+YeffSXLxGZ5YTFA0lrGbll9XW3Nrny2XVPT1x3BSRUgJBqS9ziL/wCHC0PIPYuLfJfOW/s31yO6JSlZWSRsax4s7Ug3uAQLYgc7nolLT+sixlgFvZaBkCetu2d+pPZYrnhwGNrsQyxCxxDvfdZMdeQ0NwusPAfqgvSwhgwsykw3vvh+Kx65FY0MrLtFrudqXZnFc/FtsPuvZqnE4ODHYgLAki1u9tVbHDLt76oMqiDyXDCALWsfZa09rZg99VQK2RhIDvWga3GnYOvcleQ8Qe0YJdNA/wDXqPur9JTgakAE3xag9x3UDGnqGy9nfK7X6O3+ytRUjgfZNgcnX2HgrjcLvbwjIkBvU3++X4K8ypxAm1rGx6DL8NkFM+vbRWmszV8KmMZoPYmZKZ4PRYjiPgP1VnhfDHSvAAy3W+cD5Ue61h7PVJFnhlEVslJFYLLg4IWahZApbKNCzJC17HMeA5rgWuadCDkQuQ808sGmlLRm05td1b+o0K7N6pRPMPBxURFpyIzaeh/QpA4cW2VyNyk6/hxa4gixBII6EKOdCQV0MqFxCuCYXF/Pp0Kx8Bt1/BUyyOA90H6FBfwSRklme9zoVjumLjdrcD22Nvh8QenboqJHyObhLgGmxyvp/e2SkuG01gMWny/jf9B+ZCgWIqdxOIZWLsjoCciO9ru8h1Vx9GXe+S/YDRo8GjLzUlVSsjbicbDYWzNtmtH9lCz1zpASD6tvhdxG+Y/AIMhoa0ho1+UdOvYK42S2Ydh8Bc+Z08ljRUDS0GMtLrZ3xXJtbPMfp2XnqcIs4knog2bhnP09G0vikzaNCAQRoAdsyQt/Pp2H8HG9lM507m+3oIGuGpBBLiL6AgePXiVTDduupF/DO33/AAUtw2fDZo0Ldeli658vyQd/9GPOMnEKZ7pg31jHZlosC03tlc2zB30si1b0JMlfLUSgn+HDGxWI1lDi4kHezTn/ALgiQSxP/wCg2XfRsZnLK2aMDYMJiL3fa3hdcrfwERC2p3X0Xz1yf/FOinafbgbI3CTkWvwkkf1AtH0cey4Zxt1nEdDZBrxpwrscYXriq4hdB62JZMVPdVQwdclm3Y0a3KlCNqaFpGYURLSuZ/huIHTUeRUzUy3WE9yhKEqi85uOn0t5LIpoi6J1zmXedgsmSC4KUEJMbbatLgfP+yCimdiaL6j2SsympCXDuQPPJOHUl5ns6tDvvZbnwHlp0kzLNya4E/Q3A87IJ/kzli5a22bsz2C7DQ8MZGwNAGiwuXeCCBlz7x17KZUoYU/C2nRQ9XwYjQLZV4Qg0qSltqFjTUy3So4c1yiKrhRbtcKByzm/lpzwZIm3ePeb87e39Q266dLaBNTXzA8/Ky7/AFFBdabzFyXjJfFYOOZafdcevYolytzbLzH1UnxHhro3Frmlrh8J/Lqo0QkZnXp0Uj1sI1/Yv0VmbiGF2FuZ8wP1PYL17jewy6noOnirVJTj1oA3DrD+otIBQeNeTeQm5Dg3EczmDbsLG4yyIIVqCYxvLcsLttl5w12ElpF2uANu+h/fZXqimGIHUD7nogvzTRsAIIF87anyGdlRNxXF7ov3IsPLUqz/AARcb9d1dbSYVAxBCXOJdqfpl0stm4Dy1JU2ige1sj3ttjPs52BucyBbOw1t3UQxqneXeIGKVjmmxDgfIqEvorlXlxlDSR08ZLgwXc86vec3PPidthYbL1Z9BViWJkg0e1rvMXsi6cqqjRcb579HLsbpqcYgSSY/iB3w9R2XZ3tWBV0lwoHy7NSlpIIII1BFiPELxmWx8l3jjPK7JfeY13i0FarV8isvkwDwv+CJcwfMfmt4gj8UaT281vNRyM07LCPIh2LvJBqT2OKsCNbq3kBx6+QCyqf0b31B8/0QaMyEbkeavcMiY1zyTcFwIAFyfZF7LptD6NI9238wtm4XyJEz3Y2g9bZ+aDl/LXKsss7pMBja4BoJGYaM7NB+InfQd12blHlhsDAcJ6gnMk9TfUqV4dwVsedgpNAREUoEREBeEL1EGJPw5rtMio2fhnZTq8IQaDx3lVkzcxmNHWzB/Tsuacf5QkiucJP9QFx49l9By0oKjqvg4dsoHzM+gLTayx3RYGl2YLfay1y2HfRd24v6Po5LlrcJ6haXxr0dyAGwuPLupS5i1tziw2vna5sN/FVtZnc5rYazlmRhzaR9PzCip6Ut1CC5TyDRVT024WKI+481lwVNhY2P1CjQwS2yy6H3h4q46IOPRbJypy66aQNiYXEm2Mj2W91CXbuSWuFBBi1wnyxG32RS9NDgY1vytDfIWRdOV1UlqqRBjyUwKxn8NadlIqkhBEng7ei8/wDRm9FLWSyCJHBm9Fej4U0bKSAXqDGjoQFfbGBoqkQEREBERAREQEREBERAREQUuYCrElGCslEEVUcvRv1a3yULXejmnk1jb9Ft6IOZVXochPu4m+BWGPQw2/vOPl+i6yiJc74Z6I4WEFwxf7jceQyW68M4LHA0BjQLdrW8As9FGkCIikf/2Q=="/>
          <p:cNvSpPr>
            <a:spLocks noChangeAspect="1" noChangeArrowheads="1"/>
          </p:cNvSpPr>
          <p:nvPr/>
        </p:nvSpPr>
        <p:spPr bwMode="auto">
          <a:xfrm>
            <a:off x="155575" y="-2751138"/>
            <a:ext cx="7010400" cy="5743576"/>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24587" name="Picture 11" descr="C:\Users\pmadd\Desktop\images.jpg"/>
          <p:cNvPicPr>
            <a:picLocks noChangeAspect="1" noChangeArrowheads="1"/>
          </p:cNvPicPr>
          <p:nvPr/>
        </p:nvPicPr>
        <p:blipFill>
          <a:blip r:embed="rId8" cstate="print"/>
          <a:srcRect/>
          <a:stretch>
            <a:fillRect/>
          </a:stretch>
        </p:blipFill>
        <p:spPr bwMode="auto">
          <a:xfrm>
            <a:off x="2743200" y="1600200"/>
            <a:ext cx="2286000" cy="1772590"/>
          </a:xfrm>
          <a:prstGeom prst="rect">
            <a:avLst/>
          </a:prstGeom>
          <a:noFill/>
        </p:spPr>
      </p:pic>
      <p:sp>
        <p:nvSpPr>
          <p:cNvPr id="8" name="TextBox 7"/>
          <p:cNvSpPr txBox="1"/>
          <p:nvPr/>
        </p:nvSpPr>
        <p:spPr>
          <a:xfrm>
            <a:off x="0" y="2895600"/>
            <a:ext cx="9144000" cy="2554545"/>
          </a:xfrm>
          <a:prstGeom prst="rect">
            <a:avLst/>
          </a:prstGeom>
          <a:solidFill>
            <a:srgbClr val="CD3363"/>
          </a:solidFill>
        </p:spPr>
        <p:txBody>
          <a:bodyPr wrap="square" rtlCol="0">
            <a:spAutoFit/>
          </a:bodyPr>
          <a:lstStyle/>
          <a:p>
            <a:r>
              <a:rPr lang="en-US" sz="16000" dirty="0" smtClean="0">
                <a:solidFill>
                  <a:schemeClr val="bg1"/>
                </a:solidFill>
                <a:latin typeface="Modern No. 20" pitchFamily="18" charset="0"/>
              </a:rPr>
              <a:t>Acceptable</a:t>
            </a:r>
            <a:endParaRPr lang="en-US" sz="17000" dirty="0">
              <a:solidFill>
                <a:schemeClr val="bg1"/>
              </a:solidFill>
              <a:latin typeface="Modern No. 20" pitchFamily="18" charset="0"/>
            </a:endParaRP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8" presetClass="entr" presetSubtype="0" accel="100000" fill="hold" grpId="0" nodeType="clickEffect">
                                  <p:stCondLst>
                                    <p:cond delay="0"/>
                                  </p:stCondLst>
                                  <p:iterate type="lt">
                                    <p:tmPct val="0"/>
                                  </p:iterate>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strVal val="#ppt_w*2.5"/>
                                          </p:val>
                                        </p:tav>
                                        <p:tav tm="100000">
                                          <p:val>
                                            <p:strVal val="#ppt_w"/>
                                          </p:val>
                                        </p:tav>
                                      </p:tavLst>
                                    </p:anim>
                                    <p:anim calcmode="lin" valueType="num">
                                      <p:cBhvr>
                                        <p:cTn id="8" dur="500" fill="hold"/>
                                        <p:tgtEl>
                                          <p:spTgt spid="8"/>
                                        </p:tgtEl>
                                        <p:attrNameLst>
                                          <p:attrName>ppt_h</p:attrName>
                                        </p:attrNameLst>
                                      </p:cBhvr>
                                      <p:tavLst>
                                        <p:tav tm="0">
                                          <p:val>
                                            <p:strVal val="#ppt_h*0.01"/>
                                          </p:val>
                                        </p:tav>
                                        <p:tav tm="100000">
                                          <p:val>
                                            <p:strVal val="#ppt_h"/>
                                          </p:val>
                                        </p:tav>
                                      </p:tavLst>
                                    </p:anim>
                                    <p:anim calcmode="lin" valueType="num">
                                      <p:cBhvr>
                                        <p:cTn id="9" dur="500" fill="hold"/>
                                        <p:tgtEl>
                                          <p:spTgt spid="8"/>
                                        </p:tgtEl>
                                        <p:attrNameLst>
                                          <p:attrName>ppt_x</p:attrName>
                                        </p:attrNameLst>
                                      </p:cBhvr>
                                      <p:tavLst>
                                        <p:tav tm="0">
                                          <p:val>
                                            <p:strVal val="#ppt_x"/>
                                          </p:val>
                                        </p:tav>
                                        <p:tav tm="100000">
                                          <p:val>
                                            <p:strVal val="#ppt_x"/>
                                          </p:val>
                                        </p:tav>
                                      </p:tavLst>
                                    </p:anim>
                                    <p:anim calcmode="lin" valueType="num">
                                      <p:cBhvr>
                                        <p:cTn id="10" dur="500" fill="hold"/>
                                        <p:tgtEl>
                                          <p:spTgt spid="8"/>
                                        </p:tgtEl>
                                        <p:attrNameLst>
                                          <p:attrName>ppt_y</p:attrName>
                                        </p:attrNameLst>
                                      </p:cBhvr>
                                      <p:tavLst>
                                        <p:tav tm="0">
                                          <p:val>
                                            <p:strVal val="#ppt_h+1"/>
                                          </p:val>
                                        </p:tav>
                                        <p:tav tm="100000">
                                          <p:val>
                                            <p:strVal val="#ppt_y"/>
                                          </p:val>
                                        </p:tav>
                                      </p:tavLst>
                                    </p:anim>
                                    <p:animEffect transition="in" filter="fade">
                                      <p:cBhvr>
                                        <p:cTn id="11" dur="500"/>
                                        <p:tgtEl>
                                          <p:spTgt spid="8"/>
                                        </p:tgtEl>
                                      </p:cBhvr>
                                    </p:animEffect>
                                  </p:childTnLst>
                                </p:cTn>
                              </p:par>
                            </p:childTnLst>
                          </p:cTn>
                        </p:par>
                      </p:childTnLst>
                    </p:cTn>
                  </p:par>
                  <p:par>
                    <p:cTn id="12" fill="hold">
                      <p:stCondLst>
                        <p:cond delay="indefinite"/>
                      </p:stCondLst>
                      <p:childTnLst>
                        <p:par>
                          <p:cTn id="13" fill="hold">
                            <p:stCondLst>
                              <p:cond delay="0"/>
                            </p:stCondLst>
                            <p:childTnLst>
                              <p:par>
                                <p:cTn id="14" presetID="2" presetClass="exit" presetSubtype="4" fill="hold" grpId="1" nodeType="clickEffect">
                                  <p:stCondLst>
                                    <p:cond delay="0"/>
                                  </p:stCondLst>
                                  <p:iterate type="lt">
                                    <p:tmPct val="0"/>
                                  </p:iterate>
                                  <p:childTnLst>
                                    <p:anim calcmode="lin" valueType="num">
                                      <p:cBhvr additive="base">
                                        <p:cTn id="15" dur="500"/>
                                        <p:tgtEl>
                                          <p:spTgt spid="8"/>
                                        </p:tgtEl>
                                        <p:attrNameLst>
                                          <p:attrName>ppt_x</p:attrName>
                                        </p:attrNameLst>
                                      </p:cBhvr>
                                      <p:tavLst>
                                        <p:tav tm="0">
                                          <p:val>
                                            <p:strVal val="ppt_x"/>
                                          </p:val>
                                        </p:tav>
                                        <p:tav tm="100000">
                                          <p:val>
                                            <p:strVal val="ppt_x"/>
                                          </p:val>
                                        </p:tav>
                                      </p:tavLst>
                                    </p:anim>
                                    <p:anim calcmode="lin" valueType="num">
                                      <p:cBhvr additive="base">
                                        <p:cTn id="16" dur="500"/>
                                        <p:tgtEl>
                                          <p:spTgt spid="8"/>
                                        </p:tgtEl>
                                        <p:attrNameLst>
                                          <p:attrName>ppt_y</p:attrName>
                                        </p:attrNameLst>
                                      </p:cBhvr>
                                      <p:tavLst>
                                        <p:tav tm="0">
                                          <p:val>
                                            <p:strVal val="ppt_y"/>
                                          </p:val>
                                        </p:tav>
                                        <p:tav tm="100000">
                                          <p:val>
                                            <p:strVal val="1+ppt_h/2"/>
                                          </p:val>
                                        </p:tav>
                                      </p:tavLst>
                                    </p:anim>
                                    <p:set>
                                      <p:cBhvr>
                                        <p:cTn id="17" dur="1" fill="hold">
                                          <p:stCondLst>
                                            <p:cond delay="499"/>
                                          </p:stCondLst>
                                        </p:cTn>
                                        <p:tgtEl>
                                          <p:spTgt spid="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8" grpId="1"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val 3"/>
          <p:cNvSpPr/>
          <p:nvPr/>
        </p:nvSpPr>
        <p:spPr>
          <a:xfrm>
            <a:off x="1600200" y="457200"/>
            <a:ext cx="7391400" cy="5715000"/>
          </a:xfrm>
          <a:prstGeom prst="ellipse">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2438400" y="678691"/>
            <a:ext cx="5715000" cy="2308324"/>
          </a:xfrm>
          <a:prstGeom prst="rect">
            <a:avLst/>
          </a:prstGeom>
          <a:noFill/>
        </p:spPr>
        <p:txBody>
          <a:bodyPr wrap="square" rtlCol="0">
            <a:spAutoFit/>
          </a:bodyPr>
          <a:lstStyle/>
          <a:p>
            <a:pPr algn="ctr"/>
            <a:r>
              <a:rPr lang="en-US" sz="4800" b="1" dirty="0" smtClean="0">
                <a:latin typeface="GillSans Light" pitchFamily="34" charset="0"/>
              </a:rPr>
              <a:t>A good rule of thumb when it comes to shoes-</a:t>
            </a:r>
            <a:endParaRPr lang="en-US" sz="4800" b="1" dirty="0">
              <a:latin typeface="GillSans Light" pitchFamily="34" charset="0"/>
            </a:endParaRPr>
          </a:p>
        </p:txBody>
      </p:sp>
      <p:pic>
        <p:nvPicPr>
          <p:cNvPr id="30723" name="Picture 3" descr="C:\Users\pmadd\Desktop\edy-cartoon-business-woman-tutorials1.png"/>
          <p:cNvPicPr>
            <a:picLocks noChangeAspect="1" noChangeArrowheads="1"/>
          </p:cNvPicPr>
          <p:nvPr/>
        </p:nvPicPr>
        <p:blipFill>
          <a:blip r:embed="rId2" cstate="print"/>
          <a:srcRect/>
          <a:stretch>
            <a:fillRect/>
          </a:stretch>
        </p:blipFill>
        <p:spPr bwMode="auto">
          <a:xfrm>
            <a:off x="-1143000" y="1143000"/>
            <a:ext cx="5179837" cy="6016625"/>
          </a:xfrm>
          <a:prstGeom prst="rect">
            <a:avLst/>
          </a:prstGeom>
          <a:noFill/>
        </p:spPr>
      </p:pic>
      <p:sp>
        <p:nvSpPr>
          <p:cNvPr id="6" name="TextBox 5"/>
          <p:cNvSpPr txBox="1"/>
          <p:nvPr/>
        </p:nvSpPr>
        <p:spPr>
          <a:xfrm>
            <a:off x="2590800" y="2971800"/>
            <a:ext cx="5715000" cy="2308324"/>
          </a:xfrm>
          <a:prstGeom prst="rect">
            <a:avLst/>
          </a:prstGeom>
          <a:noFill/>
        </p:spPr>
        <p:txBody>
          <a:bodyPr wrap="square" rtlCol="0">
            <a:spAutoFit/>
          </a:bodyPr>
          <a:lstStyle/>
          <a:p>
            <a:pPr algn="ctr"/>
            <a:r>
              <a:rPr lang="en-US" sz="4800" b="1" dirty="0" smtClean="0">
                <a:solidFill>
                  <a:srgbClr val="CD3363"/>
                </a:solidFill>
                <a:latin typeface="GillSans Light" pitchFamily="34" charset="0"/>
              </a:rPr>
              <a:t>Nothing over-the-top, keep it </a:t>
            </a:r>
            <a:r>
              <a:rPr lang="en-US" sz="4800" b="1" u="sng" dirty="0" smtClean="0">
                <a:solidFill>
                  <a:srgbClr val="CD3363"/>
                </a:solidFill>
                <a:latin typeface="GillSans Light" pitchFamily="34" charset="0"/>
              </a:rPr>
              <a:t>simple</a:t>
            </a:r>
            <a:r>
              <a:rPr lang="en-US" sz="4800" b="1" dirty="0" smtClean="0">
                <a:solidFill>
                  <a:srgbClr val="CD3363"/>
                </a:solidFill>
                <a:latin typeface="GillSans Light" pitchFamily="34" charset="0"/>
              </a:rPr>
              <a:t>, </a:t>
            </a:r>
            <a:r>
              <a:rPr lang="en-US" sz="4800" b="1" u="sng" dirty="0" smtClean="0">
                <a:solidFill>
                  <a:srgbClr val="CD3363"/>
                </a:solidFill>
                <a:latin typeface="GillSans Light" pitchFamily="34" charset="0"/>
              </a:rPr>
              <a:t>neutral</a:t>
            </a:r>
            <a:r>
              <a:rPr lang="en-US" sz="4800" b="1" dirty="0" smtClean="0">
                <a:solidFill>
                  <a:srgbClr val="CD3363"/>
                </a:solidFill>
                <a:latin typeface="GillSans Light" pitchFamily="34" charset="0"/>
              </a:rPr>
              <a:t>, and </a:t>
            </a:r>
            <a:r>
              <a:rPr lang="en-US" sz="4800" b="1" u="sng" dirty="0" smtClean="0">
                <a:solidFill>
                  <a:srgbClr val="CD3363"/>
                </a:solidFill>
                <a:latin typeface="GillSans Light" pitchFamily="34" charset="0"/>
              </a:rPr>
              <a:t>classy</a:t>
            </a:r>
            <a:r>
              <a:rPr lang="en-US" sz="4800" b="1" dirty="0" smtClean="0">
                <a:solidFill>
                  <a:srgbClr val="CD3363"/>
                </a:solidFill>
                <a:latin typeface="GillSans Light" pitchFamily="34" charset="0"/>
              </a:rPr>
              <a:t>.</a:t>
            </a:r>
            <a:endParaRPr lang="en-US" sz="4800" b="1" dirty="0">
              <a:solidFill>
                <a:srgbClr val="CD3363"/>
              </a:solidFill>
              <a:latin typeface="GillSans Light" pitchFamily="34" charset="0"/>
            </a:endParaRP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slide(fromBottom)">
                                      <p:cBhvr>
                                        <p:cTn id="7" dur="1000"/>
                                        <p:tgtEl>
                                          <p:spTgt spid="4"/>
                                        </p:tgtEl>
                                      </p:cBhvr>
                                    </p:animEffect>
                                  </p:childTnLst>
                                </p:cTn>
                              </p:par>
                            </p:childTnLst>
                          </p:cTn>
                        </p:par>
                        <p:par>
                          <p:cTn id="8" fill="hold">
                            <p:stCondLst>
                              <p:cond delay="1000"/>
                            </p:stCondLst>
                            <p:childTnLst>
                              <p:par>
                                <p:cTn id="9" presetID="12" presetClass="entr" presetSubtype="4"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slide(fromBottom)">
                                      <p:cBhvr>
                                        <p:cTn id="11" dur="500"/>
                                        <p:tgtEl>
                                          <p:spTgt spid="5"/>
                                        </p:tgtEl>
                                      </p:cBhvr>
                                    </p:animEffect>
                                  </p:childTnLst>
                                </p:cTn>
                              </p:par>
                            </p:childTnLst>
                          </p:cTn>
                        </p:par>
                        <p:par>
                          <p:cTn id="12" fill="hold">
                            <p:stCondLst>
                              <p:cond delay="1500"/>
                            </p:stCondLst>
                            <p:childTnLst>
                              <p:par>
                                <p:cTn id="13" presetID="12" presetClass="entr" presetSubtype="4" fill="hold" grpId="0" nodeType="after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slide(fromBottom)">
                                      <p:cBhvr>
                                        <p:cTn id="15"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P spid="6"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6" name="Picture 2" descr="C:\Users\pmadd\Desktop\edy-cartoon-business-woman-suit.png"/>
          <p:cNvPicPr>
            <a:picLocks noChangeAspect="1" noChangeArrowheads="1"/>
          </p:cNvPicPr>
          <p:nvPr/>
        </p:nvPicPr>
        <p:blipFill>
          <a:blip r:embed="rId2" cstate="print"/>
          <a:srcRect/>
          <a:stretch>
            <a:fillRect/>
          </a:stretch>
        </p:blipFill>
        <p:spPr bwMode="auto">
          <a:xfrm>
            <a:off x="1981200" y="-762000"/>
            <a:ext cx="11676691" cy="11430001"/>
          </a:xfrm>
          <a:prstGeom prst="rect">
            <a:avLst/>
          </a:prstGeom>
          <a:noFill/>
        </p:spPr>
      </p:pic>
      <p:sp>
        <p:nvSpPr>
          <p:cNvPr id="6" name="Rectangle 5"/>
          <p:cNvSpPr/>
          <p:nvPr/>
        </p:nvSpPr>
        <p:spPr>
          <a:xfrm>
            <a:off x="0" y="1447800"/>
            <a:ext cx="5791200" cy="1600200"/>
          </a:xfrm>
          <a:prstGeom prst="rect">
            <a:avLst/>
          </a:prstGeom>
          <a:solidFill>
            <a:srgbClr val="CD336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0" y="3581400"/>
            <a:ext cx="2819400" cy="1600200"/>
          </a:xfrm>
          <a:prstGeom prst="rect">
            <a:avLst/>
          </a:prstGeom>
          <a:solidFill>
            <a:srgbClr val="CD336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0" y="1676400"/>
            <a:ext cx="6477000" cy="1323439"/>
          </a:xfrm>
          <a:prstGeom prst="rect">
            <a:avLst/>
          </a:prstGeom>
          <a:noFill/>
        </p:spPr>
        <p:txBody>
          <a:bodyPr wrap="square" rtlCol="0">
            <a:spAutoFit/>
          </a:bodyPr>
          <a:lstStyle/>
          <a:p>
            <a:r>
              <a:rPr lang="en-US" sz="8000" dirty="0" smtClean="0">
                <a:solidFill>
                  <a:schemeClr val="bg1"/>
                </a:solidFill>
                <a:latin typeface="Modern No. 20" pitchFamily="18" charset="0"/>
              </a:rPr>
              <a:t>Unacceptable</a:t>
            </a:r>
            <a:r>
              <a:rPr lang="en-US" dirty="0" smtClean="0"/>
              <a:t> </a:t>
            </a:r>
            <a:endParaRPr lang="en-US" dirty="0"/>
          </a:p>
        </p:txBody>
      </p:sp>
      <p:sp>
        <p:nvSpPr>
          <p:cNvPr id="9" name="TextBox 8"/>
          <p:cNvSpPr txBox="1"/>
          <p:nvPr/>
        </p:nvSpPr>
        <p:spPr>
          <a:xfrm>
            <a:off x="0" y="3733800"/>
            <a:ext cx="2895600" cy="1323439"/>
          </a:xfrm>
          <a:prstGeom prst="rect">
            <a:avLst/>
          </a:prstGeom>
          <a:noFill/>
        </p:spPr>
        <p:txBody>
          <a:bodyPr wrap="square" rtlCol="0">
            <a:spAutoFit/>
          </a:bodyPr>
          <a:lstStyle/>
          <a:p>
            <a:r>
              <a:rPr lang="en-US" sz="8000" dirty="0" smtClean="0">
                <a:solidFill>
                  <a:schemeClr val="bg1"/>
                </a:solidFill>
                <a:latin typeface="Modern No. 20" pitchFamily="18" charset="0"/>
              </a:rPr>
              <a:t>Attire</a:t>
            </a:r>
            <a:r>
              <a:rPr lang="en-US" dirty="0" smtClean="0"/>
              <a:t> </a:t>
            </a:r>
            <a:endParaRPr lang="en-US" dirty="0"/>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slide(fromBottom)">
                                      <p:cBhvr>
                                        <p:cTn id="7" dur="500"/>
                                        <p:tgtEl>
                                          <p:spTgt spid="8"/>
                                        </p:tgtEl>
                                      </p:cBhvr>
                                    </p:animEffect>
                                  </p:childTnLst>
                                </p:cTn>
                              </p:par>
                              <p:par>
                                <p:cTn id="8" presetID="12" presetClass="entr" presetSubtype="4"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slide(fromBottom)">
                                      <p:cBhvr>
                                        <p:cTn id="10" dur="500"/>
                                        <p:tgtEl>
                                          <p:spTgt spid="6"/>
                                        </p:tgtEl>
                                      </p:cBhvr>
                                    </p:animEffect>
                                  </p:childTnLst>
                                </p:cTn>
                              </p:par>
                              <p:par>
                                <p:cTn id="11" presetID="12" presetClass="entr" presetSubtype="4" fill="hold" grpId="0" nodeType="with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slide(fromBottom)">
                                      <p:cBhvr>
                                        <p:cTn id="13" dur="500"/>
                                        <p:tgtEl>
                                          <p:spTgt spid="9"/>
                                        </p:tgtEl>
                                      </p:cBhvr>
                                    </p:animEffect>
                                  </p:childTnLst>
                                </p:cTn>
                              </p:par>
                              <p:par>
                                <p:cTn id="14" presetID="12" presetClass="entr" presetSubtype="4" fill="hold" grpId="0" nodeType="with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slide(fromBottom)">
                                      <p:cBhvr>
                                        <p:cTn id="16"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p:bldP spid="9"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84" name="AutoShape 8" descr="data:image/jpeg;base64,/9j/4AAQSkZJRgABAQAAAQABAAD/2wCEAAkGBhQSEBQUEhMVFBUVFRYUGBQYFRQXFRYVFxUWFhcUFhYXHCcfFxkjGhgXHy8gIycpLS0sFh4xNTAqNSYsLCkBCQoKDgwOGg8PGiwkHyQpKSkpLCksLCkpLCwsKSkpKSwpLCwpKSksKSkpKSwsLCwsKSwpKSwpLCkpLCkpLCksKf/AABEIAMsA+AMBIgACEQEDEQH/xAAcAAEAAQUBAQAAAAAAAAAAAAAABQIDBAYHAQj/xABAEAABAwIEBAIIBAQGAQUBAAABAAIDBBESITFBBQZRYXGRBxMiMkJSgaGxwdHwFCNi8TNDU3KS4YIVNFRjogj/xAAZAQEAAwEBAAAAAAAAAAAAAAAAAQMEAgX/xAAgEQEAAgIDAAIDAAAAAAAAAAAAAQIDERIhMUFRE1Jx/9oADAMBAAIRAxEAPwDuKIiAiIgIiICIo/jnG46SEyynIZAD3nO2a0dUDjnG46WF0spyAybu4/KFqFDzjxKdpmio4BD8LZZXMkmB3jdaw8XNANxZc5505ulqjiebC9g0e6xt9B+Z3W8P4iXNjwmzfVx4QNMOBpAsqM2SaRuFlK8pbnwDmmOpLmFr4Z2D+ZTSjDKz+obPYdntuCppc8M7KhrWzFzXMzjnYcM0LvmY78Wm4IyIIU5wjmV7JW01bhD35Q1LRaGpt8P/ANc3VhyOrSdBOPLF0WpMNnREVzgREQEREBERAREQEREBERAREQEREBERAREQEREBERB4TZcK5/5qNTUOIP8ALYS2MbYd3+LtfCw2XVufOI+poJSDYuAYP/LX/wDN186V9TiKiRTM7Gx/fT6LeuUeJeupI7n2o/5Z8ASW/SxsP9q0Jj1Ncl1wiqXRH3ZRl0Dtj+X1KpzV5UlZSdS3+NylIpY5onQVDfWQvsCM7g6tc0jNrgbEEaWUU1Xo3LzqzqWmY22DgvMD6WSOlrJPWNkypqsi3rbaQzHQTgb/ABWv1C3Jc+Hq5onQVDRJE/VpyPZzSM2uBzBGYKzOA8fkpJmUdY/GyTKlqzkJB/oTHRswH/IC+twPRxZefU+s16abqiIr1YiIgIiICIiAiIgIiICIiAiIgIiICIiAiIgIiIOc+mavwwRRj4i55+gAH4lcOmfcrqfpoqb1DW/LG0eZcfzC5Q5QldY5VGYtLXjVh+tlYxKou9koOscNrfWxNf1Gfjv9N/qsxq0fkbi1rwuPdv78MvoFubZc15WWnC0w10nlG2XFLmsmUsmY6GZokifa7Tfb3XA6tcDo4ZghRoerkUua4i2vHcV2nOXeZX00jKWsfjY84aardb+Zb/In2bMBodHgXG4G8LmsjGTRuilbjjeLOabjQ3BBGbXA5hwzBCkOXeZn0sjKSseXxvOGmrHW9vpTz/LMBodHgXGdwPRw5ov1PrNkx8e4b0iItCkREQEREBERAREQEREBERAREQEREBERAREQcC9KFb6yum/pdg/4gN/JaFIt058s+sqHs09c9rh0c1xF/A2v59FqEkahLFJXt8lU5ioKC7TVJY9rmmxBBXSeH8Sxxtk1aR7wGh3xDbxXMAtt9H/GGsl9RKbMkyB+V+x8P3ss+fHzruFmO3GW4NmxGwzyuTtZXopN1RXcBfCXOiGTtRse7enhosWGo20O4XnTGm2EpHKsx8bJo3RStD43izmnfoQdWuBzDhmCAQoqKRZcMlkiddkwluXOZ30kjKWteXxPOGmrHfEf/j1B0bKBo7RwF+oG/Lm8kbJo3RStD43izmHfcEEZtcDmHDMEXCvcv8xyULm09W90tM4hsFY612E6Q1FvdcNnaHUZXDPRw5ot1PrHkx8e4dCReAr1aVIiIgIiICIiAiIgIiICIiAiIgIiICIiDjvpU5VfTzOrIW4opf8AFbs151Lv6Xa32d4hc8fA14LmfVu7fHt3X1FLEHNLXAOa4EFpFwQciCDqFxznj0RvhLqjhwc5vvGAG72dfVX99v8AQc+l8gIS5nNDZYjmqVZWMlFnew8XBvkCQc8tj2WNUUpCDBsqmOsbjZVOYrZQdl5B5mFVB6uSxkjADhu5ugcL77H6dVK8T5ba/wBpmR6jL6FcT4Jxd9NO2WM2LTpsRu09iF3ngvF21ELZojcOGYOx3a4dQsWbHqd/DRjvtqxpnsNnDTzV+N622ooWyDT9R/0oio4OW9ws00X82HE9Zgwva5kjQ9jxhcxwu1w6H8b7EArGNOQqmLnuE+sngXHjw97IJ3l9JIcME7vehdqKeY9Le67oD0OHoQK509jZGOjkaHseMLmm4uOxGYIOYIzBAIXnLvMT+HyMpap5fTSHDTVTrXabX9RNbRw8rZjK4Z6GHNy6n1kyY9dw6MiItKkREQEREBERAREQEREBERAREQEREBERBpnOvoupq+8g/kVH+s0D2jt61mWMd8j0K4FxaJ9JUy00jmSGJ2BxY7E29gfZO2tiDoQRsuw+k/0nGHFRULsVSRaSUe7TtOuf+p228clyalomMaW+9izc52ZcTqSqsmSKLKUmyO9cHaK24LLPA8Txhfhbnla587rHq6V8Rs7MHR2x/Q9krkrPRNJhZK270e83fws+CQ/yZCA4fKdnj81qOJUhy6mImNS5idPp5rNC03uNRoR9NQqyy4y+o6f9Ln/ot5xErBSyn22j+W47t+TxG3l0XRMOeSx2rxnTRE7Yc1CDpr+/so6aitt+/wB7qeDb5jbUfvZUSRg/ouZrtO9NcdEvJoGSRuilaHxvFnMO+4cDq1wOYcMwRdSlRRrCfDZVzExO4d72s8t8xPoZGUlW8vp3nDTVbstP8iY6NeB9CBcZXDOhLn1TSMljdFM3HG8Wc3Q5ZhzT8LwcwRoVTy1zM+hlZRVr8cT/AP21Wcg5o/ypfle3L7bHLbiy8up9Zr49dw6GiItCoREQEREBERAREQEREBERARF45wAuTYDMnYBB6uV8+ekx7/WU3DXABvsTVvwRneOG3vy9xp9xi838+u4gX09E8x0bXFk9U3J01vehp+2xf0PS2LS68gBsbGhkbBZjBo0b+JOpJzJ1VGTLx6j1dTHy7nxGQ07Y22bfM3Ljm5x3c47lUmRZPq1jTC312WT2WnxSyqsf+7qVo6L14tIRhPwgW8yfyUbT0O5H76BSMFKVH8QiuPcsPp/bYccXX4mdndu/nbeDxLo9PM4CxzByIOYI6G61HmLgXqyXxj+WTprgJ2/29CtGPJ8SpvT5hH0Fc6N7XMJDmkEEagjML6C5J5rbXQA5CVlhI3vs8Dofx+i+b8VlOcscySUs7ZYzm3UbObu09irr15QqrOn0qW7jVC2/Y7j8wsDgHHY6yBssRyORbux27SpEt6LJrS5jyx5LDljUrr4/vMLEni3t9R+mySmEY6NY1dQxzxOimbjjda4vYgjR7HatcNiFnvasV4sqp68do7gHNEnDpWUlc/HTvOGmrDtbSGbZrgPtmMvd6SCtBq6eOaJ0MzQ+N4s5py7hwIza4HMOGYKj+XuY5OFyMpax5kpJHYaerOsfSGa2hA+m4yuGbcWbl1PrPfHruHT0XjXXFxmDuvVoVCIiAiIgIiICIiAiLxzgASTYDMk6AdUHj3gAkkAAXJJsABqSdguM83c4ScXe+mpXuj4fGcM9Q3J1Q4f5MV/h6nS2ZysHZPOHMcnFpH0tK4xUMbsM9SPencNYYuo76bnYFTUDWtbHE0MjYMLWDQD8ydSTmSSVmzZuPVfV2PHvuUcyiAa1jGhrGjC1o0aOn533vdYPEeDm1xnZbPFSG+i9mozhOWyxRtqc6e6y9gprm7v7KdqOXiCSdfsB0H6rEdSluoVm3K3FCpCngv5X1AH3WKwK619t1LmWR6u42vfva39ldFOLWIuDkQc7jorAl3XlXxBsUbnvNmtFz18PE6WTSGicy8PZDOWRm4sHW+W97Nvvp91EAqfpI/WCSSb3qg4iPlZ8AHgLfZa/UxmN5Y7bQ9RsVurGoZ5nbbOR+dJKKYOHtMdYSMvk5v6jOx/7v9BcK4rHURNlicHMcMjuOrT0I6L5Ox9Ft/JHPUtFLdvtMd/iRE5O/qb8rh1XF6cu4TW2n0Y5qB/n12+vRR3L/MUNbEJIHXHxN0ew/K4bKRc1ZpjS1i1UF75Z9N/+1FzKaLuuY+48P0WLWUocCRa/zfk5cTDqJQUjrFU1EbJo3RStD43izmnQjUHqCDYgjMEAhU1V2mzhb7rGEyq8WHLfMj+GSMpat5fRvOGnqnaxnaCc6C2x0yuMrhvTgVzGcMkjdHI0PY8Wc06EfkRqDqFRy9zLLw0iKdzp6IkBk2slPfIMk+ZnR39ltxZ99W9Z8mLXcOpIrcE7XtDmEOa4XBGhCuLUoEREBERARFhcW4vHTRmSU2GgAzc4/K0blBrfOPpLioJPU+qkkmLA8NFmss4kAl52yOgOi5dzF6TKupDmPlZDG7/KjaBcdHOdcu+w7K16SuZ2VkrZJGBgY3A0DE9xbe/tuAw37bXOq0tvG4BlZ3lb7KEr8Ukji5rnvwsJAF3BvXICwsr3DOYzTTMfC9hDW+rcwuwsc1xLifHEb37d1hjjkJ+byJUbW8MuS8WaCfiOD7OsfJRMRPUm228W53qZpg6KV0DAMIaw5E7uN9Re1lmU3PtYwe06OYZZOZhPfNq0il4YCPfv4EOaD+qkpInfCRbXv4LnhXWtJ5T9t94Z6R4J3iKaMwucbB1w6O/d1rt+vmthrODa2XC6q2MBxwkEG5H1BBC3XhXpOlZCI7MfgYGB7gcWWWI52dltYd1TfD+qyuT7bHU8PI0WA4EarFpPSSz1YFRE9zxf24wyzhsSC4WNtbZfgovifPzXX9TCb/NIRl/4tvfzC4jHZZzqmariDImF8jg0D92A3K1Cu4y6qfYgthBuGfMRoXduyi6md8zscji47DYdgNlmUzemqvpj49yptffSbpo8ZA81nca5SM8GKIfzYxdo+YfEzx3HfxVXB6a1lunC22sutuXCWOV+MrevSRyfgf8AxULfYef5rR8Mh+Pwcde/itEAsu0JngnME1LKJIZHRvG40I+V7Tk5viuv8s+mKGUBtYPUP09YLmF3cnWP65d1wxpWVC+y5tSLepiZh9RxVjJGh8bmvaRcOa4OaR2IyVtzjsbfn+q+cuHV8kRxQyPidqSxxbfxAyP1WyUXpLrY8nyNkHVzGk+bbFUzhn4WRkh1ysgbILOFj9beIPwn93Wq8UpZITndzfuP1WsVXpRqDdrBFe3yO9k/8lrtTxyWpJEsz3HPCMRDPANGQXH4Jn13GWIb6ziQte4A63stc4nzjIXvbA6MxgYcRaHtdce012drbfQrTIqgkjNw1zxHbbVZsErx7rvMAjzy/Fd0wVrO57c2yzPjYKXnWtZTthZK6BrSMo7NPs5Wu4E4T2IupvlD0gVf8bE105kbNIxj2S4j7JNiYrn2HWzsLjLdc5nq3m7WYbj4h7rTrbPbsFI8vzOEt3vN9izItPW5v2V6l9VIovl7jzKuLG3IjJzdwfzBUoukCIiCxW1rIY3yyODGRtL3OOga0XJK+YeffSXLxGZ5YTFA0lrGbll9XW3Nrny2XVPT1x3BSRUgJBqS9ziL/wCHC0PIPYuLfJfOW/s31yO6JSlZWSRsax4s7Ug3uAQLYgc7nolLT+sixlgFvZaBkCetu2d+pPZYrnhwGNrsQyxCxxDvfdZMdeQ0NwusPAfqgvSwhgwsykw3vvh+Kx65FY0MrLtFrudqXZnFc/FtsPuvZqnE4ODHYgLAki1u9tVbHDLt76oMqiDyXDCALWsfZa09rZg99VQK2RhIDvWga3GnYOvcleQ8Qe0YJdNA/wDXqPur9JTgakAE3xag9x3UDGnqGy9nfK7X6O3+ytRUjgfZNgcnX2HgrjcLvbwjIkBvU3++X4K8ypxAm1rGx6DL8NkFM+vbRWmszV8KmMZoPYmZKZ4PRYjiPgP1VnhfDHSvAAy3W+cD5Ue61h7PVJFnhlEVslJFYLLg4IWahZApbKNCzJC17HMeA5rgWuadCDkQuQ808sGmlLRm05td1b+o0K7N6pRPMPBxURFpyIzaeh/QpA4cW2VyNyk6/hxa4gixBII6EKOdCQV0MqFxCuCYXF/Pp0Kx8Bt1/BUyyOA90H6FBfwSRklme9zoVjumLjdrcD22Nvh8QenboqJHyObhLgGmxyvp/e2SkuG01gMWny/jf9B+ZCgWIqdxOIZWLsjoCciO9ru8h1Vx9GXe+S/YDRo8GjLzUlVSsjbicbDYWzNtmtH9lCz1zpASD6tvhdxG+Y/AIMhoa0ho1+UdOvYK42S2Ydh8Bc+Z08ljRUDS0GMtLrZ3xXJtbPMfp2XnqcIs4knog2bhnP09G0vikzaNCAQRoAdsyQt/Pp2H8HG9lM507m+3oIGuGpBBLiL6AgePXiVTDduupF/DO33/AAUtw2fDZo0Ldeli658vyQd/9GPOMnEKZ7pg31jHZlosC03tlc2zB30si1b0JMlfLUSgn+HDGxWI1lDi4kHezTn/ALgiQSxP/wCg2XfRsZnLK2aMDYMJiL3fa3hdcrfwERC2p3X0Xz1yf/FOinafbgbI3CTkWvwkkf1AtH0cey4Zxt1nEdDZBrxpwrscYXriq4hdB62JZMVPdVQwdclm3Y0a3KlCNqaFpGYURLSuZ/huIHTUeRUzUy3WE9yhKEqi85uOn0t5LIpoi6J1zmXedgsmSC4KUEJMbbatLgfP+yCimdiaL6j2SsympCXDuQPPJOHUl5ns6tDvvZbnwHlp0kzLNya4E/Q3A87IJ/kzli5a22bsz2C7DQ8MZGwNAGiwuXeCCBlz7x17KZUoYU/C2nRQ9XwYjQLZV4Qg0qSltqFjTUy3So4c1yiKrhRbtcKByzm/lpzwZIm3ePeb87e39Q266dLaBNTXzA8/Ky7/AFFBdabzFyXjJfFYOOZafdcevYolytzbLzH1UnxHhro3Frmlrh8J/Lqo0QkZnXp0Uj1sI1/Yv0VmbiGF2FuZ8wP1PYL17jewy6noOnirVJTj1oA3DrD+otIBQeNeTeQm5Dg3EczmDbsLG4yyIIVqCYxvLcsLttl5w12ElpF2uANu+h/fZXqimGIHUD7nogvzTRsAIIF87anyGdlRNxXF7ov3IsPLUqz/AARcb9d1dbSYVAxBCXOJdqfpl0stm4Dy1JU2ige1sj3ttjPs52BucyBbOw1t3UQxqneXeIGKVjmmxDgfIqEvorlXlxlDSR08ZLgwXc86vec3PPidthYbL1Z9BViWJkg0e1rvMXsi6cqqjRcb579HLsbpqcYgSSY/iB3w9R2XZ3tWBV0lwoHy7NSlpIIII1BFiPELxmWx8l3jjPK7JfeY13i0FarV8isvkwDwv+CJcwfMfmt4gj8UaT281vNRyM07LCPIh2LvJBqT2OKsCNbq3kBx6+QCyqf0b31B8/0QaMyEbkeavcMiY1zyTcFwIAFyfZF7LptD6NI9238wtm4XyJEz3Y2g9bZ+aDl/LXKsss7pMBja4BoJGYaM7NB+InfQd12blHlhsDAcJ6gnMk9TfUqV4dwVsedgpNAREUoEREBeEL1EGJPw5rtMio2fhnZTq8IQaDx3lVkzcxmNHWzB/Tsuacf5QkiucJP9QFx49l9By0oKjqvg4dsoHzM+gLTayx3RYGl2YLfay1y2HfRd24v6Po5LlrcJ6haXxr0dyAGwuPLupS5i1tziw2vna5sN/FVtZnc5rYazlmRhzaR9PzCip6Ut1CC5TyDRVT024WKI+481lwVNhY2P1CjQwS2yy6H3h4q46IOPRbJypy66aQNiYXEm2Mj2W91CXbuSWuFBBi1wnyxG32RS9NDgY1vytDfIWRdOV1UlqqRBjyUwKxn8NadlIqkhBEng7ei8/wDRm9FLWSyCJHBm9Fej4U0bKSAXqDGjoQFfbGBoqkQEREBERAREQEREBERAREQUuYCrElGCslEEVUcvRv1a3yULXejmnk1jb9Ft6IOZVXochPu4m+BWGPQw2/vOPl+i6yiJc74Z6I4WEFwxf7jceQyW68M4LHA0BjQLdrW8As9FGkCIikf/2Q=="/>
          <p:cNvSpPr>
            <a:spLocks noChangeAspect="1" noChangeArrowheads="1"/>
          </p:cNvSpPr>
          <p:nvPr/>
        </p:nvSpPr>
        <p:spPr bwMode="auto">
          <a:xfrm>
            <a:off x="155575" y="-2751138"/>
            <a:ext cx="7010400" cy="5743576"/>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32770" name="Picture 2" descr="C:\Users\pmadd\Desktop\lbd.jpg"/>
          <p:cNvPicPr>
            <a:picLocks noChangeAspect="1" noChangeArrowheads="1"/>
          </p:cNvPicPr>
          <p:nvPr/>
        </p:nvPicPr>
        <p:blipFill>
          <a:blip r:embed="rId3" cstate="print"/>
          <a:srcRect l="33573" r="26747"/>
          <a:stretch>
            <a:fillRect/>
          </a:stretch>
        </p:blipFill>
        <p:spPr bwMode="auto">
          <a:xfrm>
            <a:off x="457200" y="666750"/>
            <a:ext cx="2362200" cy="6191250"/>
          </a:xfrm>
          <a:prstGeom prst="rect">
            <a:avLst/>
          </a:prstGeom>
          <a:noFill/>
        </p:spPr>
      </p:pic>
      <p:pic>
        <p:nvPicPr>
          <p:cNvPr id="32771" name="Picture 3" descr="C:\Users\pmadd\Desktop\images.jpg"/>
          <p:cNvPicPr>
            <a:picLocks noChangeAspect="1" noChangeArrowheads="1"/>
          </p:cNvPicPr>
          <p:nvPr/>
        </p:nvPicPr>
        <p:blipFill>
          <a:blip r:embed="rId4" cstate="print"/>
          <a:srcRect l="11488" r="18930"/>
          <a:stretch>
            <a:fillRect/>
          </a:stretch>
        </p:blipFill>
        <p:spPr bwMode="auto">
          <a:xfrm>
            <a:off x="3505200" y="607776"/>
            <a:ext cx="2667000" cy="6250224"/>
          </a:xfrm>
          <a:prstGeom prst="rect">
            <a:avLst/>
          </a:prstGeom>
          <a:noFill/>
        </p:spPr>
      </p:pic>
      <p:pic>
        <p:nvPicPr>
          <p:cNvPr id="32772" name="Picture 4" descr="C:\Users\pmadd\Desktop\6a014e5f29559d970c014e86224f6a970d-pi.png"/>
          <p:cNvPicPr>
            <a:picLocks noChangeAspect="1" noChangeArrowheads="1"/>
          </p:cNvPicPr>
          <p:nvPr/>
        </p:nvPicPr>
        <p:blipFill>
          <a:blip r:embed="rId5" cstate="print"/>
          <a:srcRect l="21905" r="15008"/>
          <a:stretch>
            <a:fillRect/>
          </a:stretch>
        </p:blipFill>
        <p:spPr bwMode="auto">
          <a:xfrm>
            <a:off x="6705600" y="609601"/>
            <a:ext cx="2362200" cy="6248400"/>
          </a:xfrm>
          <a:prstGeom prst="rect">
            <a:avLst/>
          </a:prstGeom>
          <a:noFill/>
        </p:spPr>
      </p:pic>
      <p:sp>
        <p:nvSpPr>
          <p:cNvPr id="15" name="TextBox 14"/>
          <p:cNvSpPr txBox="1"/>
          <p:nvPr/>
        </p:nvSpPr>
        <p:spPr>
          <a:xfrm>
            <a:off x="0" y="5029200"/>
            <a:ext cx="9144000" cy="461665"/>
          </a:xfrm>
          <a:prstGeom prst="rect">
            <a:avLst/>
          </a:prstGeom>
          <a:solidFill>
            <a:srgbClr val="CD3363"/>
          </a:solidFill>
          <a:ln>
            <a:noFill/>
          </a:ln>
        </p:spPr>
        <p:txBody>
          <a:bodyPr wrap="square" rtlCol="0">
            <a:spAutoFit/>
          </a:bodyPr>
          <a:lstStyle/>
          <a:p>
            <a:pPr algn="ctr"/>
            <a:r>
              <a:rPr lang="en-US" sz="2400" dirty="0" smtClean="0">
                <a:solidFill>
                  <a:schemeClr val="bg1"/>
                </a:solidFill>
                <a:latin typeface="GillSans Light" pitchFamily="34" charset="0"/>
              </a:rPr>
              <a:t>Skin tight or revealing clothing </a:t>
            </a:r>
            <a:r>
              <a:rPr lang="en-US" sz="2400" dirty="0" smtClean="0">
                <a:solidFill>
                  <a:schemeClr val="bg1"/>
                </a:solidFill>
                <a:latin typeface="GillSans Light" pitchFamily="34" charset="0"/>
              </a:rPr>
              <a:t>is not business professional.</a:t>
            </a:r>
            <a:endParaRPr lang="en-US" sz="2400" dirty="0">
              <a:solidFill>
                <a:schemeClr val="bg1"/>
              </a:solidFill>
              <a:latin typeface="GillSans Light" pitchFamily="34" charset="0"/>
            </a:endParaRPr>
          </a:p>
        </p:txBody>
      </p:sp>
      <p:sp>
        <p:nvSpPr>
          <p:cNvPr id="8" name="TextBox 7"/>
          <p:cNvSpPr txBox="1"/>
          <p:nvPr/>
        </p:nvSpPr>
        <p:spPr>
          <a:xfrm>
            <a:off x="0" y="4444424"/>
            <a:ext cx="9144000" cy="2092881"/>
          </a:xfrm>
          <a:prstGeom prst="rect">
            <a:avLst/>
          </a:prstGeom>
          <a:solidFill>
            <a:schemeClr val="accent6">
              <a:lumMod val="60000"/>
              <a:lumOff val="40000"/>
            </a:schemeClr>
          </a:solidFill>
        </p:spPr>
        <p:txBody>
          <a:bodyPr wrap="square" rtlCol="0">
            <a:spAutoFit/>
          </a:bodyPr>
          <a:lstStyle/>
          <a:p>
            <a:r>
              <a:rPr lang="en-US" sz="13000" dirty="0" smtClean="0">
                <a:latin typeface="Modern No. 20" pitchFamily="18" charset="0"/>
              </a:rPr>
              <a:t>Unacceptable</a:t>
            </a:r>
            <a:endParaRPr lang="en-US" sz="13000" dirty="0">
              <a:latin typeface="Modern No. 20" pitchFamily="18" charset="0"/>
            </a:endParaRP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8" presetClass="entr" presetSubtype="0" accel="100000" fill="hold" grpId="0" nodeType="clickEffect">
                                  <p:stCondLst>
                                    <p:cond delay="0"/>
                                  </p:stCondLst>
                                  <p:iterate type="lt">
                                    <p:tmPct val="0"/>
                                  </p:iterate>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strVal val="#ppt_w*2.5"/>
                                          </p:val>
                                        </p:tav>
                                        <p:tav tm="100000">
                                          <p:val>
                                            <p:strVal val="#ppt_w"/>
                                          </p:val>
                                        </p:tav>
                                      </p:tavLst>
                                    </p:anim>
                                    <p:anim calcmode="lin" valueType="num">
                                      <p:cBhvr>
                                        <p:cTn id="8" dur="500" fill="hold"/>
                                        <p:tgtEl>
                                          <p:spTgt spid="8"/>
                                        </p:tgtEl>
                                        <p:attrNameLst>
                                          <p:attrName>ppt_h</p:attrName>
                                        </p:attrNameLst>
                                      </p:cBhvr>
                                      <p:tavLst>
                                        <p:tav tm="0">
                                          <p:val>
                                            <p:strVal val="#ppt_h*0.01"/>
                                          </p:val>
                                        </p:tav>
                                        <p:tav tm="100000">
                                          <p:val>
                                            <p:strVal val="#ppt_h"/>
                                          </p:val>
                                        </p:tav>
                                      </p:tavLst>
                                    </p:anim>
                                    <p:anim calcmode="lin" valueType="num">
                                      <p:cBhvr>
                                        <p:cTn id="9" dur="500" fill="hold"/>
                                        <p:tgtEl>
                                          <p:spTgt spid="8"/>
                                        </p:tgtEl>
                                        <p:attrNameLst>
                                          <p:attrName>ppt_x</p:attrName>
                                        </p:attrNameLst>
                                      </p:cBhvr>
                                      <p:tavLst>
                                        <p:tav tm="0">
                                          <p:val>
                                            <p:strVal val="#ppt_x"/>
                                          </p:val>
                                        </p:tav>
                                        <p:tav tm="100000">
                                          <p:val>
                                            <p:strVal val="#ppt_x"/>
                                          </p:val>
                                        </p:tav>
                                      </p:tavLst>
                                    </p:anim>
                                    <p:anim calcmode="lin" valueType="num">
                                      <p:cBhvr>
                                        <p:cTn id="10" dur="500" fill="hold"/>
                                        <p:tgtEl>
                                          <p:spTgt spid="8"/>
                                        </p:tgtEl>
                                        <p:attrNameLst>
                                          <p:attrName>ppt_y</p:attrName>
                                        </p:attrNameLst>
                                      </p:cBhvr>
                                      <p:tavLst>
                                        <p:tav tm="0">
                                          <p:val>
                                            <p:strVal val="#ppt_h+1"/>
                                          </p:val>
                                        </p:tav>
                                        <p:tav tm="100000">
                                          <p:val>
                                            <p:strVal val="#ppt_y"/>
                                          </p:val>
                                        </p:tav>
                                      </p:tavLst>
                                    </p:anim>
                                    <p:animEffect transition="in" filter="fade">
                                      <p:cBhvr>
                                        <p:cTn id="11" dur="500"/>
                                        <p:tgtEl>
                                          <p:spTgt spid="8"/>
                                        </p:tgtEl>
                                      </p:cBhvr>
                                    </p:animEffect>
                                  </p:childTnLst>
                                </p:cTn>
                              </p:par>
                            </p:childTnLst>
                          </p:cTn>
                        </p:par>
                      </p:childTnLst>
                    </p:cTn>
                  </p:par>
                  <p:par>
                    <p:cTn id="12" fill="hold">
                      <p:stCondLst>
                        <p:cond delay="indefinite"/>
                      </p:stCondLst>
                      <p:childTnLst>
                        <p:par>
                          <p:cTn id="13" fill="hold">
                            <p:stCondLst>
                              <p:cond delay="0"/>
                            </p:stCondLst>
                            <p:childTnLst>
                              <p:par>
                                <p:cTn id="14" presetID="2" presetClass="exit" presetSubtype="4" fill="hold" grpId="1" nodeType="clickEffect">
                                  <p:stCondLst>
                                    <p:cond delay="0"/>
                                  </p:stCondLst>
                                  <p:iterate type="lt">
                                    <p:tmPct val="0"/>
                                  </p:iterate>
                                  <p:childTnLst>
                                    <p:anim calcmode="lin" valueType="num">
                                      <p:cBhvr additive="base">
                                        <p:cTn id="15" dur="500"/>
                                        <p:tgtEl>
                                          <p:spTgt spid="8"/>
                                        </p:tgtEl>
                                        <p:attrNameLst>
                                          <p:attrName>ppt_x</p:attrName>
                                        </p:attrNameLst>
                                      </p:cBhvr>
                                      <p:tavLst>
                                        <p:tav tm="0">
                                          <p:val>
                                            <p:strVal val="ppt_x"/>
                                          </p:val>
                                        </p:tav>
                                        <p:tav tm="100000">
                                          <p:val>
                                            <p:strVal val="ppt_x"/>
                                          </p:val>
                                        </p:tav>
                                      </p:tavLst>
                                    </p:anim>
                                    <p:anim calcmode="lin" valueType="num">
                                      <p:cBhvr additive="base">
                                        <p:cTn id="16" dur="500"/>
                                        <p:tgtEl>
                                          <p:spTgt spid="8"/>
                                        </p:tgtEl>
                                        <p:attrNameLst>
                                          <p:attrName>ppt_y</p:attrName>
                                        </p:attrNameLst>
                                      </p:cBhvr>
                                      <p:tavLst>
                                        <p:tav tm="0">
                                          <p:val>
                                            <p:strVal val="ppt_y"/>
                                          </p:val>
                                        </p:tav>
                                        <p:tav tm="100000">
                                          <p:val>
                                            <p:strVal val="1+ppt_h/2"/>
                                          </p:val>
                                        </p:tav>
                                      </p:tavLst>
                                    </p:anim>
                                    <p:set>
                                      <p:cBhvr>
                                        <p:cTn id="17" dur="1" fill="hold">
                                          <p:stCondLst>
                                            <p:cond delay="499"/>
                                          </p:stCondLst>
                                        </p:cTn>
                                        <p:tgtEl>
                                          <p:spTgt spid="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8" grpId="1"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84" name="AutoShape 8" descr="data:image/jpeg;base64,/9j/4AAQSkZJRgABAQAAAQABAAD/2wCEAAkGBhQSEBQUEhMVFBUVFRYUGBQYFRQXFRYVFxUWFhcUFhYXHCcfFxkjGhgXHy8gIycpLS0sFh4xNTAqNSYsLCkBCQoKDgwOGg8PGiwkHyQpKSkpLCksLCkpLCwsKSkpKSwpLCwpKSksKSkpKSwsLCwsKSwpKSwpLCkpLCkpLCksKf/AABEIAMsA+AMBIgACEQEDEQH/xAAcAAEAAQUBAQAAAAAAAAAAAAAABQIDBAYHAQj/xABAEAABAwIEBAIIBAQGAQUBAAABAAIDBBESITFBBQZRYXGRBxMiMkJSgaGxwdHwFCNi8TNDU3KS4YIVNFRjogj/xAAZAQEAAwEBAAAAAAAAAAAAAAAAAQMEAgX/xAAgEQEAAgIDAAIDAAAAAAAAAAAAAQIDERIhMUFRE1Jx/9oADAMBAAIRAxEAPwDuKIiAiIgIiICIo/jnG46SEyynIZAD3nO2a0dUDjnG46WF0spyAybu4/KFqFDzjxKdpmio4BD8LZZXMkmB3jdaw8XNANxZc5505ulqjiebC9g0e6xt9B+Z3W8P4iXNjwmzfVx4QNMOBpAsqM2SaRuFlK8pbnwDmmOpLmFr4Z2D+ZTSjDKz+obPYdntuCppc8M7KhrWzFzXMzjnYcM0LvmY78Wm4IyIIU5wjmV7JW01bhD35Q1LRaGpt8P/ANc3VhyOrSdBOPLF0WpMNnREVzgREQEREBERAREQEREBERAREQEREBERAREQEREBERB4TZcK5/5qNTUOIP8ALYS2MbYd3+LtfCw2XVufOI+poJSDYuAYP/LX/wDN186V9TiKiRTM7Gx/fT6LeuUeJeupI7n2o/5Z8ASW/SxsP9q0Jj1Ncl1wiqXRH3ZRl0Dtj+X1KpzV5UlZSdS3+NylIpY5onQVDfWQvsCM7g6tc0jNrgbEEaWUU1Xo3LzqzqWmY22DgvMD6WSOlrJPWNkypqsi3rbaQzHQTgb/ABWv1C3Jc+Hq5onQVDRJE/VpyPZzSM2uBzBGYKzOA8fkpJmUdY/GyTKlqzkJB/oTHRswH/IC+twPRxZefU+s16abqiIr1YiIgIiICIiAiIgIiICIiAiIgIiICIiAiIgIiIOc+mavwwRRj4i55+gAH4lcOmfcrqfpoqb1DW/LG0eZcfzC5Q5QldY5VGYtLXjVh+tlYxKou9koOscNrfWxNf1Gfjv9N/qsxq0fkbi1rwuPdv78MvoFubZc15WWnC0w10nlG2XFLmsmUsmY6GZokifa7Tfb3XA6tcDo4ZghRoerkUua4i2vHcV2nOXeZX00jKWsfjY84aardb+Zb/In2bMBodHgXG4G8LmsjGTRuilbjjeLOabjQ3BBGbXA5hwzBCkOXeZn0sjKSseXxvOGmrHW9vpTz/LMBodHgXGdwPRw5ov1PrNkx8e4b0iItCkREQEREBERAREQEREBERAREQEREBERAREQcC9KFb6yum/pdg/4gN/JaFIt058s+sqHs09c9rh0c1xF/A2v59FqEkahLFJXt8lU5ioKC7TVJY9rmmxBBXSeH8Sxxtk1aR7wGh3xDbxXMAtt9H/GGsl9RKbMkyB+V+x8P3ss+fHzruFmO3GW4NmxGwzyuTtZXopN1RXcBfCXOiGTtRse7enhosWGo20O4XnTGm2EpHKsx8bJo3RStD43izmnfoQdWuBzDhmCAQoqKRZcMlkiddkwluXOZ30kjKWteXxPOGmrHfEf/j1B0bKBo7RwF+oG/Lm8kbJo3RStD43izmHfcEEZtcDmHDMEXCvcv8xyULm09W90tM4hsFY612E6Q1FvdcNnaHUZXDPRw5ot1PrHkx8e4dCReAr1aVIiIgIiICIiAiIgIiICIiAiIgIiICIiDjvpU5VfTzOrIW4opf8AFbs151Lv6Xa32d4hc8fA14LmfVu7fHt3X1FLEHNLXAOa4EFpFwQciCDqFxznj0RvhLqjhwc5vvGAG72dfVX99v8AQc+l8gIS5nNDZYjmqVZWMlFnew8XBvkCQc8tj2WNUUpCDBsqmOsbjZVOYrZQdl5B5mFVB6uSxkjADhu5ugcL77H6dVK8T5ba/wBpmR6jL6FcT4Jxd9NO2WM2LTpsRu09iF3ngvF21ELZojcOGYOx3a4dQsWbHqd/DRjvtqxpnsNnDTzV+N622ooWyDT9R/0oio4OW9ws00X82HE9Zgwva5kjQ9jxhcxwu1w6H8b7EArGNOQqmLnuE+sngXHjw97IJ3l9JIcME7vehdqKeY9Le67oD0OHoQK509jZGOjkaHseMLmm4uOxGYIOYIzBAIXnLvMT+HyMpap5fTSHDTVTrXabX9RNbRw8rZjK4Z6GHNy6n1kyY9dw6MiItKkREQEREBERAREQEREBERAREQEREBERBpnOvoupq+8g/kVH+s0D2jt61mWMd8j0K4FxaJ9JUy00jmSGJ2BxY7E29gfZO2tiDoQRsuw+k/0nGHFRULsVSRaSUe7TtOuf+p228clyalomMaW+9izc52ZcTqSqsmSKLKUmyO9cHaK24LLPA8Txhfhbnla587rHq6V8Rs7MHR2x/Q9krkrPRNJhZK270e83fws+CQ/yZCA4fKdnj81qOJUhy6mImNS5idPp5rNC03uNRoR9NQqyy4y+o6f9Ln/ot5xErBSyn22j+W47t+TxG3l0XRMOeSx2rxnTRE7Yc1CDpr+/so6aitt+/wB7qeDb5jbUfvZUSRg/ouZrtO9NcdEvJoGSRuilaHxvFnMO+4cDq1wOYcMwRdSlRRrCfDZVzExO4d72s8t8xPoZGUlW8vp3nDTVbstP8iY6NeB9CBcZXDOhLn1TSMljdFM3HG8Wc3Q5ZhzT8LwcwRoVTy1zM+hlZRVr8cT/AP21Wcg5o/ypfle3L7bHLbiy8up9Zr49dw6GiItCoREQEREBERAREQEREBERARF45wAuTYDMnYBB6uV8+ekx7/WU3DXABvsTVvwRneOG3vy9xp9xi838+u4gX09E8x0bXFk9U3J01vehp+2xf0PS2LS68gBsbGhkbBZjBo0b+JOpJzJ1VGTLx6j1dTHy7nxGQ07Y22bfM3Ljm5x3c47lUmRZPq1jTC312WT2WnxSyqsf+7qVo6L14tIRhPwgW8yfyUbT0O5H76BSMFKVH8QiuPcsPp/bYccXX4mdndu/nbeDxLo9PM4CxzByIOYI6G61HmLgXqyXxj+WTprgJ2/29CtGPJ8SpvT5hH0Fc6N7XMJDmkEEagjML6C5J5rbXQA5CVlhI3vs8Dofx+i+b8VlOcscySUs7ZYzm3UbObu09irr15QqrOn0qW7jVC2/Y7j8wsDgHHY6yBssRyORbux27SpEt6LJrS5jyx5LDljUrr4/vMLEni3t9R+mySmEY6NY1dQxzxOimbjjda4vYgjR7HatcNiFnvasV4sqp68do7gHNEnDpWUlc/HTvOGmrDtbSGbZrgPtmMvd6SCtBq6eOaJ0MzQ+N4s5py7hwIza4HMOGYKj+XuY5OFyMpax5kpJHYaerOsfSGa2hA+m4yuGbcWbl1PrPfHruHT0XjXXFxmDuvVoVCIiAiIgIiICIiAiLxzgASTYDMk6AdUHj3gAkkAAXJJsABqSdguM83c4ScXe+mpXuj4fGcM9Q3J1Q4f5MV/h6nS2ZysHZPOHMcnFpH0tK4xUMbsM9SPencNYYuo76bnYFTUDWtbHE0MjYMLWDQD8ydSTmSSVmzZuPVfV2PHvuUcyiAa1jGhrGjC1o0aOn533vdYPEeDm1xnZbPFSG+i9mozhOWyxRtqc6e6y9gprm7v7KdqOXiCSdfsB0H6rEdSluoVm3K3FCpCngv5X1AH3WKwK619t1LmWR6u42vfva39ldFOLWIuDkQc7jorAl3XlXxBsUbnvNmtFz18PE6WTSGicy8PZDOWRm4sHW+W97Nvvp91EAqfpI/WCSSb3qg4iPlZ8AHgLfZa/UxmN5Y7bQ9RsVurGoZ5nbbOR+dJKKYOHtMdYSMvk5v6jOx/7v9BcK4rHURNlicHMcMjuOrT0I6L5Ox9Ft/JHPUtFLdvtMd/iRE5O/qb8rh1XF6cu4TW2n0Y5qB/n12+vRR3L/MUNbEJIHXHxN0ew/K4bKRc1ZpjS1i1UF75Z9N/+1FzKaLuuY+48P0WLWUocCRa/zfk5cTDqJQUjrFU1EbJo3RStD43izmnQjUHqCDYgjMEAhU1V2mzhb7rGEyq8WHLfMj+GSMpat5fRvOGnqnaxnaCc6C2x0yuMrhvTgVzGcMkjdHI0PY8Wc06EfkRqDqFRy9zLLw0iKdzp6IkBk2slPfIMk+ZnR39ltxZ99W9Z8mLXcOpIrcE7XtDmEOa4XBGhCuLUoEREBERARFhcW4vHTRmSU2GgAzc4/K0blBrfOPpLioJPU+qkkmLA8NFmss4kAl52yOgOi5dzF6TKupDmPlZDG7/KjaBcdHOdcu+w7K16SuZ2VkrZJGBgY3A0DE9xbe/tuAw37bXOq0tvG4BlZ3lb7KEr8Ukji5rnvwsJAF3BvXICwsr3DOYzTTMfC9hDW+rcwuwsc1xLifHEb37d1hjjkJ+byJUbW8MuS8WaCfiOD7OsfJRMRPUm228W53qZpg6KV0DAMIaw5E7uN9Re1lmU3PtYwe06OYZZOZhPfNq0il4YCPfv4EOaD+qkpInfCRbXv4LnhXWtJ5T9t94Z6R4J3iKaMwucbB1w6O/d1rt+vmthrODa2XC6q2MBxwkEG5H1BBC3XhXpOlZCI7MfgYGB7gcWWWI52dltYd1TfD+qyuT7bHU8PI0WA4EarFpPSSz1YFRE9zxf24wyzhsSC4WNtbZfgovifPzXX9TCb/NIRl/4tvfzC4jHZZzqmariDImF8jg0D92A3K1Cu4y6qfYgthBuGfMRoXduyi6md8zscji47DYdgNlmUzemqvpj49yptffSbpo8ZA81nca5SM8GKIfzYxdo+YfEzx3HfxVXB6a1lunC22sutuXCWOV+MrevSRyfgf8AxULfYef5rR8Mh+Pwcde/itEAsu0JngnME1LKJIZHRvG40I+V7Tk5viuv8s+mKGUBtYPUP09YLmF3cnWP65d1wxpWVC+y5tSLepiZh9RxVjJGh8bmvaRcOa4OaR2IyVtzjsbfn+q+cuHV8kRxQyPidqSxxbfxAyP1WyUXpLrY8nyNkHVzGk+bbFUzhn4WRkh1ysgbILOFj9beIPwn93Wq8UpZITndzfuP1WsVXpRqDdrBFe3yO9k/8lrtTxyWpJEsz3HPCMRDPANGQXH4Jn13GWIb6ziQte4A63stc4nzjIXvbA6MxgYcRaHtdce012drbfQrTIqgkjNw1zxHbbVZsErx7rvMAjzy/Fd0wVrO57c2yzPjYKXnWtZTthZK6BrSMo7NPs5Wu4E4T2IupvlD0gVf8bE105kbNIxj2S4j7JNiYrn2HWzsLjLdc5nq3m7WYbj4h7rTrbPbsFI8vzOEt3vN9izItPW5v2V6l9VIovl7jzKuLG3IjJzdwfzBUoukCIiCxW1rIY3yyODGRtL3OOga0XJK+YeffSXLxGZ5YTFA0lrGbll9XW3Nrny2XVPT1x3BSRUgJBqS9ziL/wCHC0PIPYuLfJfOW/s31yO6JSlZWSRsax4s7Ug3uAQLYgc7nolLT+sixlgFvZaBkCetu2d+pPZYrnhwGNrsQyxCxxDvfdZMdeQ0NwusPAfqgvSwhgwsykw3vvh+Kx65FY0MrLtFrudqXZnFc/FtsPuvZqnE4ODHYgLAki1u9tVbHDLt76oMqiDyXDCALWsfZa09rZg99VQK2RhIDvWga3GnYOvcleQ8Qe0YJdNA/wDXqPur9JTgakAE3xag9x3UDGnqGy9nfK7X6O3+ytRUjgfZNgcnX2HgrjcLvbwjIkBvU3++X4K8ypxAm1rGx6DL8NkFM+vbRWmszV8KmMZoPYmZKZ4PRYjiPgP1VnhfDHSvAAy3W+cD5Ue61h7PVJFnhlEVslJFYLLg4IWahZApbKNCzJC17HMeA5rgWuadCDkQuQ808sGmlLRm05td1b+o0K7N6pRPMPBxURFpyIzaeh/QpA4cW2VyNyk6/hxa4gixBII6EKOdCQV0MqFxCuCYXF/Pp0Kx8Bt1/BUyyOA90H6FBfwSRklme9zoVjumLjdrcD22Nvh8QenboqJHyObhLgGmxyvp/e2SkuG01gMWny/jf9B+ZCgWIqdxOIZWLsjoCciO9ru8h1Vx9GXe+S/YDRo8GjLzUlVSsjbicbDYWzNtmtH9lCz1zpASD6tvhdxG+Y/AIMhoa0ho1+UdOvYK42S2Ydh8Bc+Z08ljRUDS0GMtLrZ3xXJtbPMfp2XnqcIs4knog2bhnP09G0vikzaNCAQRoAdsyQt/Pp2H8HG9lM507m+3oIGuGpBBLiL6AgePXiVTDduupF/DO33/AAUtw2fDZo0Ldeli658vyQd/9GPOMnEKZ7pg31jHZlosC03tlc2zB30si1b0JMlfLUSgn+HDGxWI1lDi4kHezTn/ALgiQSxP/wCg2XfRsZnLK2aMDYMJiL3fa3hdcrfwERC2p3X0Xz1yf/FOinafbgbI3CTkWvwkkf1AtH0cey4Zxt1nEdDZBrxpwrscYXriq4hdB62JZMVPdVQwdclm3Y0a3KlCNqaFpGYURLSuZ/huIHTUeRUzUy3WE9yhKEqi85uOn0t5LIpoi6J1zmXedgsmSC4KUEJMbbatLgfP+yCimdiaL6j2SsympCXDuQPPJOHUl5ns6tDvvZbnwHlp0kzLNya4E/Q3A87IJ/kzli5a22bsz2C7DQ8MZGwNAGiwuXeCCBlz7x17KZUoYU/C2nRQ9XwYjQLZV4Qg0qSltqFjTUy3So4c1yiKrhRbtcKByzm/lpzwZIm3ePeb87e39Q266dLaBNTXzA8/Ky7/AFFBdabzFyXjJfFYOOZafdcevYolytzbLzH1UnxHhro3Frmlrh8J/Lqo0QkZnXp0Uj1sI1/Yv0VmbiGF2FuZ8wP1PYL17jewy6noOnirVJTj1oA3DrD+otIBQeNeTeQm5Dg3EczmDbsLG4yyIIVqCYxvLcsLttl5w12ElpF2uANu+h/fZXqimGIHUD7nogvzTRsAIIF87anyGdlRNxXF7ov3IsPLUqz/AARcb9d1dbSYVAxBCXOJdqfpl0stm4Dy1JU2ige1sj3ttjPs52BucyBbOw1t3UQxqneXeIGKVjmmxDgfIqEvorlXlxlDSR08ZLgwXc86vec3PPidthYbL1Z9BViWJkg0e1rvMXsi6cqqjRcb579HLsbpqcYgSSY/iB3w9R2XZ3tWBV0lwoHy7NSlpIIII1BFiPELxmWx8l3jjPK7JfeY13i0FarV8isvkwDwv+CJcwfMfmt4gj8UaT281vNRyM07LCPIh2LvJBqT2OKsCNbq3kBx6+QCyqf0b31B8/0QaMyEbkeavcMiY1zyTcFwIAFyfZF7LptD6NI9238wtm4XyJEz3Y2g9bZ+aDl/LXKsss7pMBja4BoJGYaM7NB+InfQd12blHlhsDAcJ6gnMk9TfUqV4dwVsedgpNAREUoEREBeEL1EGJPw5rtMio2fhnZTq8IQaDx3lVkzcxmNHWzB/Tsuacf5QkiucJP9QFx49l9By0oKjqvg4dsoHzM+gLTayx3RYGl2YLfay1y2HfRd24v6Po5LlrcJ6haXxr0dyAGwuPLupS5i1tziw2vna5sN/FVtZnc5rYazlmRhzaR9PzCip6Ut1CC5TyDRVT024WKI+481lwVNhY2P1CjQwS2yy6H3h4q46IOPRbJypy66aQNiYXEm2Mj2W91CXbuSWuFBBi1wnyxG32RS9NDgY1vytDfIWRdOV1UlqqRBjyUwKxn8NadlIqkhBEng7ei8/wDRm9FLWSyCJHBm9Fej4U0bKSAXqDGjoQFfbGBoqkQEREBERAREQEREBERAREQUuYCrElGCslEEVUcvRv1a3yULXejmnk1jb9Ft6IOZVXochPu4m+BWGPQw2/vOPl+i6yiJc74Z6I4WEFwxf7jceQyW68M4LHA0BjQLdrW8As9FGkCIikf/2Q=="/>
          <p:cNvSpPr>
            <a:spLocks noChangeAspect="1" noChangeArrowheads="1"/>
          </p:cNvSpPr>
          <p:nvPr/>
        </p:nvSpPr>
        <p:spPr bwMode="auto">
          <a:xfrm>
            <a:off x="155575" y="-2751138"/>
            <a:ext cx="7010400" cy="5743576"/>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33794" name="Picture 2" descr="C:\Users\pmadd\Desktop\Zipped-Cropped-Sleeve-Round-Neck-Mini-Dress.jpg"/>
          <p:cNvPicPr>
            <a:picLocks noChangeAspect="1" noChangeArrowheads="1"/>
          </p:cNvPicPr>
          <p:nvPr/>
        </p:nvPicPr>
        <p:blipFill>
          <a:blip r:embed="rId3" cstate="print"/>
          <a:srcRect l="11360"/>
          <a:stretch>
            <a:fillRect/>
          </a:stretch>
        </p:blipFill>
        <p:spPr bwMode="auto">
          <a:xfrm>
            <a:off x="2971800" y="609600"/>
            <a:ext cx="2972858" cy="5030788"/>
          </a:xfrm>
          <a:prstGeom prst="rect">
            <a:avLst/>
          </a:prstGeom>
          <a:noFill/>
        </p:spPr>
      </p:pic>
      <p:pic>
        <p:nvPicPr>
          <p:cNvPr id="33795" name="Picture 3" descr="C:\Users\pmadd\Desktop\Office_lady_pencil_skirt_formal_mini_straight.jpg"/>
          <p:cNvPicPr>
            <a:picLocks noChangeAspect="1" noChangeArrowheads="1"/>
          </p:cNvPicPr>
          <p:nvPr/>
        </p:nvPicPr>
        <p:blipFill>
          <a:blip r:embed="rId4" cstate="print"/>
          <a:srcRect r="14250"/>
          <a:stretch>
            <a:fillRect/>
          </a:stretch>
        </p:blipFill>
        <p:spPr bwMode="auto">
          <a:xfrm>
            <a:off x="6172200" y="609600"/>
            <a:ext cx="2751315" cy="5029200"/>
          </a:xfrm>
          <a:prstGeom prst="rect">
            <a:avLst/>
          </a:prstGeom>
          <a:noFill/>
        </p:spPr>
      </p:pic>
      <p:pic>
        <p:nvPicPr>
          <p:cNvPr id="33796" name="Picture 4" descr="C:\Users\pmadd\Desktop\2013-Autumn-Work-Wear-font-b-Ladies-b-font-In-Business-font-b-Suits-b-font.jpg"/>
          <p:cNvPicPr>
            <a:picLocks noChangeAspect="1" noChangeArrowheads="1"/>
          </p:cNvPicPr>
          <p:nvPr/>
        </p:nvPicPr>
        <p:blipFill>
          <a:blip r:embed="rId5" cstate="print"/>
          <a:srcRect l="28333" r="25667"/>
          <a:stretch>
            <a:fillRect/>
          </a:stretch>
        </p:blipFill>
        <p:spPr bwMode="auto">
          <a:xfrm>
            <a:off x="304800" y="609600"/>
            <a:ext cx="2362200" cy="5029200"/>
          </a:xfrm>
          <a:prstGeom prst="rect">
            <a:avLst/>
          </a:prstGeom>
          <a:noFill/>
        </p:spPr>
      </p:pic>
      <p:sp>
        <p:nvSpPr>
          <p:cNvPr id="15" name="TextBox 14"/>
          <p:cNvSpPr txBox="1"/>
          <p:nvPr/>
        </p:nvSpPr>
        <p:spPr>
          <a:xfrm>
            <a:off x="0" y="3200400"/>
            <a:ext cx="9144000" cy="954107"/>
          </a:xfrm>
          <a:prstGeom prst="rect">
            <a:avLst/>
          </a:prstGeom>
          <a:solidFill>
            <a:srgbClr val="CD3363"/>
          </a:solidFill>
          <a:ln>
            <a:noFill/>
          </a:ln>
        </p:spPr>
        <p:txBody>
          <a:bodyPr wrap="square" rtlCol="0">
            <a:spAutoFit/>
          </a:bodyPr>
          <a:lstStyle/>
          <a:p>
            <a:pPr algn="ctr"/>
            <a:r>
              <a:rPr lang="en-US" sz="2800" dirty="0" smtClean="0">
                <a:solidFill>
                  <a:schemeClr val="bg1"/>
                </a:solidFill>
                <a:latin typeface="GillSans Light" pitchFamily="34" charset="0"/>
              </a:rPr>
              <a:t>Skirts and dresses cannot be more than  </a:t>
            </a:r>
          </a:p>
          <a:p>
            <a:pPr algn="ctr"/>
            <a:r>
              <a:rPr lang="en-US" sz="2800" dirty="0">
                <a:solidFill>
                  <a:schemeClr val="bg1"/>
                </a:solidFill>
                <a:latin typeface="GillSans Light" pitchFamily="34" charset="0"/>
              </a:rPr>
              <a:t>2</a:t>
            </a:r>
            <a:r>
              <a:rPr lang="en-US" sz="2800" dirty="0" smtClean="0">
                <a:solidFill>
                  <a:schemeClr val="bg1"/>
                </a:solidFill>
                <a:latin typeface="GillSans Light" pitchFamily="34" charset="0"/>
              </a:rPr>
              <a:t> </a:t>
            </a:r>
            <a:r>
              <a:rPr lang="en-US" sz="2800" dirty="0" smtClean="0">
                <a:solidFill>
                  <a:schemeClr val="bg1"/>
                </a:solidFill>
                <a:latin typeface="GillSans Light" pitchFamily="34" charset="0"/>
              </a:rPr>
              <a:t>inches above the </a:t>
            </a:r>
            <a:r>
              <a:rPr lang="en-US" sz="2800" dirty="0" smtClean="0">
                <a:solidFill>
                  <a:schemeClr val="bg1"/>
                </a:solidFill>
                <a:latin typeface="GillSans Light" pitchFamily="34" charset="0"/>
              </a:rPr>
              <a:t>knee.</a:t>
            </a:r>
            <a:endParaRPr lang="en-US" sz="2800" dirty="0">
              <a:solidFill>
                <a:schemeClr val="bg1"/>
              </a:solidFill>
              <a:latin typeface="GillSans Light" pitchFamily="34" charset="0"/>
            </a:endParaRPr>
          </a:p>
        </p:txBody>
      </p:sp>
      <p:sp>
        <p:nvSpPr>
          <p:cNvPr id="8" name="TextBox 7"/>
          <p:cNvSpPr txBox="1"/>
          <p:nvPr/>
        </p:nvSpPr>
        <p:spPr>
          <a:xfrm>
            <a:off x="-11723" y="2631012"/>
            <a:ext cx="9144000" cy="2092881"/>
          </a:xfrm>
          <a:prstGeom prst="rect">
            <a:avLst/>
          </a:prstGeom>
          <a:solidFill>
            <a:schemeClr val="accent6">
              <a:lumMod val="60000"/>
              <a:lumOff val="40000"/>
            </a:schemeClr>
          </a:solidFill>
        </p:spPr>
        <p:txBody>
          <a:bodyPr wrap="square" rtlCol="0">
            <a:spAutoFit/>
          </a:bodyPr>
          <a:lstStyle/>
          <a:p>
            <a:r>
              <a:rPr lang="en-US" sz="13000" dirty="0" smtClean="0">
                <a:latin typeface="Modern No. 20" pitchFamily="18" charset="0"/>
              </a:rPr>
              <a:t>Unacceptable</a:t>
            </a:r>
            <a:endParaRPr lang="en-US" sz="13000" dirty="0">
              <a:latin typeface="Modern No. 20" pitchFamily="18" charset="0"/>
            </a:endParaRP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8" presetClass="entr" presetSubtype="0" accel="100000" fill="hold" grpId="0" nodeType="clickEffect">
                                  <p:stCondLst>
                                    <p:cond delay="0"/>
                                  </p:stCondLst>
                                  <p:iterate type="lt">
                                    <p:tmPct val="0"/>
                                  </p:iterate>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strVal val="#ppt_w*2.5"/>
                                          </p:val>
                                        </p:tav>
                                        <p:tav tm="100000">
                                          <p:val>
                                            <p:strVal val="#ppt_w"/>
                                          </p:val>
                                        </p:tav>
                                      </p:tavLst>
                                    </p:anim>
                                    <p:anim calcmode="lin" valueType="num">
                                      <p:cBhvr>
                                        <p:cTn id="8" dur="500" fill="hold"/>
                                        <p:tgtEl>
                                          <p:spTgt spid="8"/>
                                        </p:tgtEl>
                                        <p:attrNameLst>
                                          <p:attrName>ppt_h</p:attrName>
                                        </p:attrNameLst>
                                      </p:cBhvr>
                                      <p:tavLst>
                                        <p:tav tm="0">
                                          <p:val>
                                            <p:strVal val="#ppt_h*0.01"/>
                                          </p:val>
                                        </p:tav>
                                        <p:tav tm="100000">
                                          <p:val>
                                            <p:strVal val="#ppt_h"/>
                                          </p:val>
                                        </p:tav>
                                      </p:tavLst>
                                    </p:anim>
                                    <p:anim calcmode="lin" valueType="num">
                                      <p:cBhvr>
                                        <p:cTn id="9" dur="500" fill="hold"/>
                                        <p:tgtEl>
                                          <p:spTgt spid="8"/>
                                        </p:tgtEl>
                                        <p:attrNameLst>
                                          <p:attrName>ppt_x</p:attrName>
                                        </p:attrNameLst>
                                      </p:cBhvr>
                                      <p:tavLst>
                                        <p:tav tm="0">
                                          <p:val>
                                            <p:strVal val="#ppt_x"/>
                                          </p:val>
                                        </p:tav>
                                        <p:tav tm="100000">
                                          <p:val>
                                            <p:strVal val="#ppt_x"/>
                                          </p:val>
                                        </p:tav>
                                      </p:tavLst>
                                    </p:anim>
                                    <p:anim calcmode="lin" valueType="num">
                                      <p:cBhvr>
                                        <p:cTn id="10" dur="500" fill="hold"/>
                                        <p:tgtEl>
                                          <p:spTgt spid="8"/>
                                        </p:tgtEl>
                                        <p:attrNameLst>
                                          <p:attrName>ppt_y</p:attrName>
                                        </p:attrNameLst>
                                      </p:cBhvr>
                                      <p:tavLst>
                                        <p:tav tm="0">
                                          <p:val>
                                            <p:strVal val="#ppt_h+1"/>
                                          </p:val>
                                        </p:tav>
                                        <p:tav tm="100000">
                                          <p:val>
                                            <p:strVal val="#ppt_y"/>
                                          </p:val>
                                        </p:tav>
                                      </p:tavLst>
                                    </p:anim>
                                    <p:animEffect transition="in" filter="fade">
                                      <p:cBhvr>
                                        <p:cTn id="11" dur="500"/>
                                        <p:tgtEl>
                                          <p:spTgt spid="8"/>
                                        </p:tgtEl>
                                      </p:cBhvr>
                                    </p:animEffect>
                                  </p:childTnLst>
                                </p:cTn>
                              </p:par>
                            </p:childTnLst>
                          </p:cTn>
                        </p:par>
                      </p:childTnLst>
                    </p:cTn>
                  </p:par>
                  <p:par>
                    <p:cTn id="12" fill="hold">
                      <p:stCondLst>
                        <p:cond delay="indefinite"/>
                      </p:stCondLst>
                      <p:childTnLst>
                        <p:par>
                          <p:cTn id="13" fill="hold">
                            <p:stCondLst>
                              <p:cond delay="0"/>
                            </p:stCondLst>
                            <p:childTnLst>
                              <p:par>
                                <p:cTn id="14" presetID="2" presetClass="exit" presetSubtype="4" fill="hold" grpId="1" nodeType="clickEffect">
                                  <p:stCondLst>
                                    <p:cond delay="0"/>
                                  </p:stCondLst>
                                  <p:iterate type="lt">
                                    <p:tmPct val="0"/>
                                  </p:iterate>
                                  <p:childTnLst>
                                    <p:anim calcmode="lin" valueType="num">
                                      <p:cBhvr additive="base">
                                        <p:cTn id="15" dur="500"/>
                                        <p:tgtEl>
                                          <p:spTgt spid="8"/>
                                        </p:tgtEl>
                                        <p:attrNameLst>
                                          <p:attrName>ppt_x</p:attrName>
                                        </p:attrNameLst>
                                      </p:cBhvr>
                                      <p:tavLst>
                                        <p:tav tm="0">
                                          <p:val>
                                            <p:strVal val="ppt_x"/>
                                          </p:val>
                                        </p:tav>
                                        <p:tav tm="100000">
                                          <p:val>
                                            <p:strVal val="ppt_x"/>
                                          </p:val>
                                        </p:tav>
                                      </p:tavLst>
                                    </p:anim>
                                    <p:anim calcmode="lin" valueType="num">
                                      <p:cBhvr additive="base">
                                        <p:cTn id="16" dur="500"/>
                                        <p:tgtEl>
                                          <p:spTgt spid="8"/>
                                        </p:tgtEl>
                                        <p:attrNameLst>
                                          <p:attrName>ppt_y</p:attrName>
                                        </p:attrNameLst>
                                      </p:cBhvr>
                                      <p:tavLst>
                                        <p:tav tm="0">
                                          <p:val>
                                            <p:strVal val="ppt_y"/>
                                          </p:val>
                                        </p:tav>
                                        <p:tav tm="100000">
                                          <p:val>
                                            <p:strVal val="1+ppt_h/2"/>
                                          </p:val>
                                        </p:tav>
                                      </p:tavLst>
                                    </p:anim>
                                    <p:set>
                                      <p:cBhvr>
                                        <p:cTn id="17" dur="1" fill="hold">
                                          <p:stCondLst>
                                            <p:cond delay="499"/>
                                          </p:stCondLst>
                                        </p:cTn>
                                        <p:tgtEl>
                                          <p:spTgt spid="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8" grpId="1"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84" name="AutoShape 8" descr="data:image/jpeg;base64,/9j/4AAQSkZJRgABAQAAAQABAAD/2wCEAAkGBhQSEBQUEhMVFBUVFRYUGBQYFRQXFRYVFxUWFhcUFhYXHCcfFxkjGhgXHy8gIycpLS0sFh4xNTAqNSYsLCkBCQoKDgwOGg8PGiwkHyQpKSkpLCksLCkpLCwsKSkpKSwpLCwpKSksKSkpKSwsLCwsKSwpKSwpLCkpLCkpLCksKf/AABEIAMsA+AMBIgACEQEDEQH/xAAcAAEAAQUBAQAAAAAAAAAAAAAABQIDBAYHAQj/xABAEAABAwIEBAIIBAQGAQUBAAABAAIDBBESITFBBQZRYXGRBxMiMkJSgaGxwdHwFCNi8TNDU3KS4YIVNFRjogj/xAAZAQEAAwEBAAAAAAAAAAAAAAAAAQMEAgX/xAAgEQEAAgIDAAIDAAAAAAAAAAAAAQIDERIhMUFRE1Jx/9oADAMBAAIRAxEAPwDuKIiAiIgIiICIo/jnG46SEyynIZAD3nO2a0dUDjnG46WF0spyAybu4/KFqFDzjxKdpmio4BD8LZZXMkmB3jdaw8XNANxZc5505ulqjiebC9g0e6xt9B+Z3W8P4iXNjwmzfVx4QNMOBpAsqM2SaRuFlK8pbnwDmmOpLmFr4Z2D+ZTSjDKz+obPYdntuCppc8M7KhrWzFzXMzjnYcM0LvmY78Wm4IyIIU5wjmV7JW01bhD35Q1LRaGpt8P/ANc3VhyOrSdBOPLF0WpMNnREVzgREQEREBERAREQEREBERAREQEREBERAREQEREBERB4TZcK5/5qNTUOIP8ALYS2MbYd3+LtfCw2XVufOI+poJSDYuAYP/LX/wDN186V9TiKiRTM7Gx/fT6LeuUeJeupI7n2o/5Z8ASW/SxsP9q0Jj1Ncl1wiqXRH3ZRl0Dtj+X1KpzV5UlZSdS3+NylIpY5onQVDfWQvsCM7g6tc0jNrgbEEaWUU1Xo3LzqzqWmY22DgvMD6WSOlrJPWNkypqsi3rbaQzHQTgb/ABWv1C3Jc+Hq5onQVDRJE/VpyPZzSM2uBzBGYKzOA8fkpJmUdY/GyTKlqzkJB/oTHRswH/IC+twPRxZefU+s16abqiIr1YiIgIiICIiAiIgIiICIiAiIgIiICIiAiIgIiIOc+mavwwRRj4i55+gAH4lcOmfcrqfpoqb1DW/LG0eZcfzC5Q5QldY5VGYtLXjVh+tlYxKou9koOscNrfWxNf1Gfjv9N/qsxq0fkbi1rwuPdv78MvoFubZc15WWnC0w10nlG2XFLmsmUsmY6GZokifa7Tfb3XA6tcDo4ZghRoerkUua4i2vHcV2nOXeZX00jKWsfjY84aardb+Zb/In2bMBodHgXG4G8LmsjGTRuilbjjeLOabjQ3BBGbXA5hwzBCkOXeZn0sjKSseXxvOGmrHW9vpTz/LMBodHgXGdwPRw5ov1PrNkx8e4b0iItCkREQEREBERAREQEREBERAREQEREBERAREQcC9KFb6yum/pdg/4gN/JaFIt058s+sqHs09c9rh0c1xF/A2v59FqEkahLFJXt8lU5ioKC7TVJY9rmmxBBXSeH8Sxxtk1aR7wGh3xDbxXMAtt9H/GGsl9RKbMkyB+V+x8P3ss+fHzruFmO3GW4NmxGwzyuTtZXopN1RXcBfCXOiGTtRse7enhosWGo20O4XnTGm2EpHKsx8bJo3RStD43izmnfoQdWuBzDhmCAQoqKRZcMlkiddkwluXOZ30kjKWteXxPOGmrHfEf/j1B0bKBo7RwF+oG/Lm8kbJo3RStD43izmHfcEEZtcDmHDMEXCvcv8xyULm09W90tM4hsFY612E6Q1FvdcNnaHUZXDPRw5ot1PrHkx8e4dCReAr1aVIiIgIiICIiAiIgIiICIiAiIgIiICIiDjvpU5VfTzOrIW4opf8AFbs151Lv6Xa32d4hc8fA14LmfVu7fHt3X1FLEHNLXAOa4EFpFwQciCDqFxznj0RvhLqjhwc5vvGAG72dfVX99v8AQc+l8gIS5nNDZYjmqVZWMlFnew8XBvkCQc8tj2WNUUpCDBsqmOsbjZVOYrZQdl5B5mFVB6uSxkjADhu5ugcL77H6dVK8T5ba/wBpmR6jL6FcT4Jxd9NO2WM2LTpsRu09iF3ngvF21ELZojcOGYOx3a4dQsWbHqd/DRjvtqxpnsNnDTzV+N622ooWyDT9R/0oio4OW9ws00X82HE9Zgwva5kjQ9jxhcxwu1w6H8b7EArGNOQqmLnuE+sngXHjw97IJ3l9JIcME7vehdqKeY9Le67oD0OHoQK509jZGOjkaHseMLmm4uOxGYIOYIzBAIXnLvMT+HyMpap5fTSHDTVTrXabX9RNbRw8rZjK4Z6GHNy6n1kyY9dw6MiItKkREQEREBERAREQEREBERAREQEREBERBpnOvoupq+8g/kVH+s0D2jt61mWMd8j0K4FxaJ9JUy00jmSGJ2BxY7E29gfZO2tiDoQRsuw+k/0nGHFRULsVSRaSUe7TtOuf+p228clyalomMaW+9izc52ZcTqSqsmSKLKUmyO9cHaK24LLPA8Txhfhbnla587rHq6V8Rs7MHR2x/Q9krkrPRNJhZK270e83fws+CQ/yZCA4fKdnj81qOJUhy6mImNS5idPp5rNC03uNRoR9NQqyy4y+o6f9Ln/ot5xErBSyn22j+W47t+TxG3l0XRMOeSx2rxnTRE7Yc1CDpr+/so6aitt+/wB7qeDb5jbUfvZUSRg/ouZrtO9NcdEvJoGSRuilaHxvFnMO+4cDq1wOYcMwRdSlRRrCfDZVzExO4d72s8t8xPoZGUlW8vp3nDTVbstP8iY6NeB9CBcZXDOhLn1TSMljdFM3HG8Wc3Q5ZhzT8LwcwRoVTy1zM+hlZRVr8cT/AP21Wcg5o/ypfle3L7bHLbiy8up9Zr49dw6GiItCoREQEREBERAREQEREBERARF45wAuTYDMnYBB6uV8+ekx7/WU3DXABvsTVvwRneOG3vy9xp9xi838+u4gX09E8x0bXFk9U3J01vehp+2xf0PS2LS68gBsbGhkbBZjBo0b+JOpJzJ1VGTLx6j1dTHy7nxGQ07Y22bfM3Ljm5x3c47lUmRZPq1jTC312WT2WnxSyqsf+7qVo6L14tIRhPwgW8yfyUbT0O5H76BSMFKVH8QiuPcsPp/bYccXX4mdndu/nbeDxLo9PM4CxzByIOYI6G61HmLgXqyXxj+WTprgJ2/29CtGPJ8SpvT5hH0Fc6N7XMJDmkEEagjML6C5J5rbXQA5CVlhI3vs8Dofx+i+b8VlOcscySUs7ZYzm3UbObu09irr15QqrOn0qW7jVC2/Y7j8wsDgHHY6yBssRyORbux27SpEt6LJrS5jyx5LDljUrr4/vMLEni3t9R+mySmEY6NY1dQxzxOimbjjda4vYgjR7HatcNiFnvasV4sqp68do7gHNEnDpWUlc/HTvOGmrDtbSGbZrgPtmMvd6SCtBq6eOaJ0MzQ+N4s5py7hwIza4HMOGYKj+XuY5OFyMpax5kpJHYaerOsfSGa2hA+m4yuGbcWbl1PrPfHruHT0XjXXFxmDuvVoVCIiAiIgIiICIiAiLxzgASTYDMk6AdUHj3gAkkAAXJJsABqSdguM83c4ScXe+mpXuj4fGcM9Q3J1Q4f5MV/h6nS2ZysHZPOHMcnFpH0tK4xUMbsM9SPencNYYuo76bnYFTUDWtbHE0MjYMLWDQD8ydSTmSSVmzZuPVfV2PHvuUcyiAa1jGhrGjC1o0aOn533vdYPEeDm1xnZbPFSG+i9mozhOWyxRtqc6e6y9gprm7v7KdqOXiCSdfsB0H6rEdSluoVm3K3FCpCngv5X1AH3WKwK619t1LmWR6u42vfva39ldFOLWIuDkQc7jorAl3XlXxBsUbnvNmtFz18PE6WTSGicy8PZDOWRm4sHW+W97Nvvp91EAqfpI/WCSSb3qg4iPlZ8AHgLfZa/UxmN5Y7bQ9RsVurGoZ5nbbOR+dJKKYOHtMdYSMvk5v6jOx/7v9BcK4rHURNlicHMcMjuOrT0I6L5Ox9Ft/JHPUtFLdvtMd/iRE5O/qb8rh1XF6cu4TW2n0Y5qB/n12+vRR3L/MUNbEJIHXHxN0ew/K4bKRc1ZpjS1i1UF75Z9N/+1FzKaLuuY+48P0WLWUocCRa/zfk5cTDqJQUjrFU1EbJo3RStD43izmnQjUHqCDYgjMEAhU1V2mzhb7rGEyq8WHLfMj+GSMpat5fRvOGnqnaxnaCc6C2x0yuMrhvTgVzGcMkjdHI0PY8Wc06EfkRqDqFRy9zLLw0iKdzp6IkBk2slPfIMk+ZnR39ltxZ99W9Z8mLXcOpIrcE7XtDmEOa4XBGhCuLUoEREBERARFhcW4vHTRmSU2GgAzc4/K0blBrfOPpLioJPU+qkkmLA8NFmss4kAl52yOgOi5dzF6TKupDmPlZDG7/KjaBcdHOdcu+w7K16SuZ2VkrZJGBgY3A0DE9xbe/tuAw37bXOq0tvG4BlZ3lb7KEr8Ukji5rnvwsJAF3BvXICwsr3DOYzTTMfC9hDW+rcwuwsc1xLifHEb37d1hjjkJ+byJUbW8MuS8WaCfiOD7OsfJRMRPUm228W53qZpg6KV0DAMIaw5E7uN9Re1lmU3PtYwe06OYZZOZhPfNq0il4YCPfv4EOaD+qkpInfCRbXv4LnhXWtJ5T9t94Z6R4J3iKaMwucbB1w6O/d1rt+vmthrODa2XC6q2MBxwkEG5H1BBC3XhXpOlZCI7MfgYGB7gcWWWI52dltYd1TfD+qyuT7bHU8PI0WA4EarFpPSSz1YFRE9zxf24wyzhsSC4WNtbZfgovifPzXX9TCb/NIRl/4tvfzC4jHZZzqmariDImF8jg0D92A3K1Cu4y6qfYgthBuGfMRoXduyi6md8zscji47DYdgNlmUzemqvpj49yptffSbpo8ZA81nca5SM8GKIfzYxdo+YfEzx3HfxVXB6a1lunC22sutuXCWOV+MrevSRyfgf8AxULfYef5rR8Mh+Pwcde/itEAsu0JngnME1LKJIZHRvG40I+V7Tk5viuv8s+mKGUBtYPUP09YLmF3cnWP65d1wxpWVC+y5tSLepiZh9RxVjJGh8bmvaRcOa4OaR2IyVtzjsbfn+q+cuHV8kRxQyPidqSxxbfxAyP1WyUXpLrY8nyNkHVzGk+bbFUzhn4WRkh1ysgbILOFj9beIPwn93Wq8UpZITndzfuP1WsVXpRqDdrBFe3yO9k/8lrtTxyWpJEsz3HPCMRDPANGQXH4Jn13GWIb6ziQte4A63stc4nzjIXvbA6MxgYcRaHtdce012drbfQrTIqgkjNw1zxHbbVZsErx7rvMAjzy/Fd0wVrO57c2yzPjYKXnWtZTthZK6BrSMo7NPs5Wu4E4T2IupvlD0gVf8bE105kbNIxj2S4j7JNiYrn2HWzsLjLdc5nq3m7WYbj4h7rTrbPbsFI8vzOEt3vN9izItPW5v2V6l9VIovl7jzKuLG3IjJzdwfzBUoukCIiCxW1rIY3yyODGRtL3OOga0XJK+YeffSXLxGZ5YTFA0lrGbll9XW3Nrny2XVPT1x3BSRUgJBqS9ziL/wCHC0PIPYuLfJfOW/s31yO6JSlZWSRsax4s7Ug3uAQLYgc7nolLT+sixlgFvZaBkCetu2d+pPZYrnhwGNrsQyxCxxDvfdZMdeQ0NwusPAfqgvSwhgwsykw3vvh+Kx65FY0MrLtFrudqXZnFc/FtsPuvZqnE4ODHYgLAki1u9tVbHDLt76oMqiDyXDCALWsfZa09rZg99VQK2RhIDvWga3GnYOvcleQ8Qe0YJdNA/wDXqPur9JTgakAE3xag9x3UDGnqGy9nfK7X6O3+ytRUjgfZNgcnX2HgrjcLvbwjIkBvU3++X4K8ypxAm1rGx6DL8NkFM+vbRWmszV8KmMZoPYmZKZ4PRYjiPgP1VnhfDHSvAAy3W+cD5Ue61h7PVJFnhlEVslJFYLLg4IWahZApbKNCzJC17HMeA5rgWuadCDkQuQ808sGmlLRm05td1b+o0K7N6pRPMPBxURFpyIzaeh/QpA4cW2VyNyk6/hxa4gixBII6EKOdCQV0MqFxCuCYXF/Pp0Kx8Bt1/BUyyOA90H6FBfwSRklme9zoVjumLjdrcD22Nvh8QenboqJHyObhLgGmxyvp/e2SkuG01gMWny/jf9B+ZCgWIqdxOIZWLsjoCciO9ru8h1Vx9GXe+S/YDRo8GjLzUlVSsjbicbDYWzNtmtH9lCz1zpASD6tvhdxG+Y/AIMhoa0ho1+UdOvYK42S2Ydh8Bc+Z08ljRUDS0GMtLrZ3xXJtbPMfp2XnqcIs4knog2bhnP09G0vikzaNCAQRoAdsyQt/Pp2H8HG9lM507m+3oIGuGpBBLiL6AgePXiVTDduupF/DO33/AAUtw2fDZo0Ldeli658vyQd/9GPOMnEKZ7pg31jHZlosC03tlc2zB30si1b0JMlfLUSgn+HDGxWI1lDi4kHezTn/ALgiQSxP/wCg2XfRsZnLK2aMDYMJiL3fa3hdcrfwERC2p3X0Xz1yf/FOinafbgbI3CTkWvwkkf1AtH0cey4Zxt1nEdDZBrxpwrscYXriq4hdB62JZMVPdVQwdclm3Y0a3KlCNqaFpGYURLSuZ/huIHTUeRUzUy3WE9yhKEqi85uOn0t5LIpoi6J1zmXedgsmSC4KUEJMbbatLgfP+yCimdiaL6j2SsympCXDuQPPJOHUl5ns6tDvvZbnwHlp0kzLNya4E/Q3A87IJ/kzli5a22bsz2C7DQ8MZGwNAGiwuXeCCBlz7x17KZUoYU/C2nRQ9XwYjQLZV4Qg0qSltqFjTUy3So4c1yiKrhRbtcKByzm/lpzwZIm3ePeb87e39Q266dLaBNTXzA8/Ky7/AFFBdabzFyXjJfFYOOZafdcevYolytzbLzH1UnxHhro3Frmlrh8J/Lqo0QkZnXp0Uj1sI1/Yv0VmbiGF2FuZ8wP1PYL17jewy6noOnirVJTj1oA3DrD+otIBQeNeTeQm5Dg3EczmDbsLG4yyIIVqCYxvLcsLttl5w12ElpF2uANu+h/fZXqimGIHUD7nogvzTRsAIIF87anyGdlRNxXF7ov3IsPLUqz/AARcb9d1dbSYVAxBCXOJdqfpl0stm4Dy1JU2ige1sj3ttjPs52BucyBbOw1t3UQxqneXeIGKVjmmxDgfIqEvorlXlxlDSR08ZLgwXc86vec3PPidthYbL1Z9BViWJkg0e1rvMXsi6cqqjRcb579HLsbpqcYgSSY/iB3w9R2XZ3tWBV0lwoHy7NSlpIIII1BFiPELxmWx8l3jjPK7JfeY13i0FarV8isvkwDwv+CJcwfMfmt4gj8UaT281vNRyM07LCPIh2LvJBqT2OKsCNbq3kBx6+QCyqf0b31B8/0QaMyEbkeavcMiY1zyTcFwIAFyfZF7LptD6NI9238wtm4XyJEz3Y2g9bZ+aDl/LXKsss7pMBja4BoJGYaM7NB+InfQd12blHlhsDAcJ6gnMk9TfUqV4dwVsedgpNAREUoEREBeEL1EGJPw5rtMio2fhnZTq8IQaDx3lVkzcxmNHWzB/Tsuacf5QkiucJP9QFx49l9By0oKjqvg4dsoHzM+gLTayx3RYGl2YLfay1y2HfRd24v6Po5LlrcJ6haXxr0dyAGwuPLupS5i1tziw2vna5sN/FVtZnc5rYazlmRhzaR9PzCip6Ut1CC5TyDRVT024WKI+481lwVNhY2P1CjQwS2yy6H3h4q46IOPRbJypy66aQNiYXEm2Mj2W91CXbuSWuFBBi1wnyxG32RS9NDgY1vytDfIWRdOV1UlqqRBjyUwKxn8NadlIqkhBEng7ei8/wDRm9FLWSyCJHBm9Fej4U0bKSAXqDGjoQFfbGBoqkQEREBERAREQEREBERAREQUuYCrElGCslEEVUcvRv1a3yULXejmnk1jb9Ft6IOZVXochPu4m+BWGPQw2/vOPl+i6yiJc74Z6I4WEFwxf7jceQyW68M4LHA0BjQLdrW8As9FGkCIikf/2Q=="/>
          <p:cNvSpPr>
            <a:spLocks noChangeAspect="1" noChangeArrowheads="1"/>
          </p:cNvSpPr>
          <p:nvPr/>
        </p:nvSpPr>
        <p:spPr bwMode="auto">
          <a:xfrm>
            <a:off x="155575" y="-2751138"/>
            <a:ext cx="7010400" cy="5743576"/>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34818" name="Picture 2" descr="C:\Users\pmadd\Desktop\words-print-striped-short-sleeve-t-shirt.jpg"/>
          <p:cNvPicPr>
            <a:picLocks noChangeAspect="1" noChangeArrowheads="1"/>
          </p:cNvPicPr>
          <p:nvPr/>
        </p:nvPicPr>
        <p:blipFill>
          <a:blip r:embed="rId3" cstate="print"/>
          <a:srcRect l="18912" r="22459"/>
          <a:stretch>
            <a:fillRect/>
          </a:stretch>
        </p:blipFill>
        <p:spPr bwMode="auto">
          <a:xfrm>
            <a:off x="4953000" y="0"/>
            <a:ext cx="2362200" cy="6048375"/>
          </a:xfrm>
          <a:prstGeom prst="rect">
            <a:avLst/>
          </a:prstGeom>
          <a:noFill/>
        </p:spPr>
      </p:pic>
      <p:pic>
        <p:nvPicPr>
          <p:cNvPr id="34819" name="Picture 3" descr="C:\Users\pmadd\Desktop\blog2.jpg"/>
          <p:cNvPicPr>
            <a:picLocks noChangeAspect="1" noChangeArrowheads="1"/>
          </p:cNvPicPr>
          <p:nvPr/>
        </p:nvPicPr>
        <p:blipFill>
          <a:blip r:embed="rId4" cstate="print"/>
          <a:srcRect/>
          <a:stretch>
            <a:fillRect/>
          </a:stretch>
        </p:blipFill>
        <p:spPr bwMode="auto">
          <a:xfrm>
            <a:off x="1143000" y="0"/>
            <a:ext cx="2690110" cy="6019800"/>
          </a:xfrm>
          <a:prstGeom prst="rect">
            <a:avLst/>
          </a:prstGeom>
          <a:noFill/>
        </p:spPr>
      </p:pic>
      <p:sp>
        <p:nvSpPr>
          <p:cNvPr id="15" name="TextBox 14"/>
          <p:cNvSpPr txBox="1"/>
          <p:nvPr/>
        </p:nvSpPr>
        <p:spPr>
          <a:xfrm>
            <a:off x="0" y="4572000"/>
            <a:ext cx="9144000" cy="523220"/>
          </a:xfrm>
          <a:prstGeom prst="rect">
            <a:avLst/>
          </a:prstGeom>
          <a:solidFill>
            <a:srgbClr val="CD3363"/>
          </a:solidFill>
          <a:ln>
            <a:noFill/>
          </a:ln>
        </p:spPr>
        <p:txBody>
          <a:bodyPr wrap="square" rtlCol="0">
            <a:spAutoFit/>
          </a:bodyPr>
          <a:lstStyle/>
          <a:p>
            <a:pPr algn="ctr"/>
            <a:r>
              <a:rPr lang="en-US" sz="2800" dirty="0" smtClean="0">
                <a:solidFill>
                  <a:schemeClr val="bg1"/>
                </a:solidFill>
                <a:latin typeface="GillSans Light" pitchFamily="34" charset="0"/>
              </a:rPr>
              <a:t>Midriff clothing </a:t>
            </a:r>
            <a:r>
              <a:rPr lang="en-US" sz="2800" dirty="0" smtClean="0">
                <a:solidFill>
                  <a:schemeClr val="bg1"/>
                </a:solidFill>
                <a:latin typeface="GillSans Light" pitchFamily="34" charset="0"/>
              </a:rPr>
              <a:t>is not considered business professional</a:t>
            </a:r>
            <a:endParaRPr lang="en-US" sz="2800" dirty="0">
              <a:solidFill>
                <a:schemeClr val="bg1"/>
              </a:solidFill>
              <a:latin typeface="GillSans Light" pitchFamily="34" charset="0"/>
            </a:endParaRPr>
          </a:p>
        </p:txBody>
      </p:sp>
      <p:sp>
        <p:nvSpPr>
          <p:cNvPr id="8" name="TextBox 7"/>
          <p:cNvSpPr txBox="1"/>
          <p:nvPr/>
        </p:nvSpPr>
        <p:spPr>
          <a:xfrm>
            <a:off x="14654" y="3955494"/>
            <a:ext cx="9144000" cy="2092881"/>
          </a:xfrm>
          <a:prstGeom prst="rect">
            <a:avLst/>
          </a:prstGeom>
          <a:solidFill>
            <a:schemeClr val="accent6">
              <a:lumMod val="60000"/>
              <a:lumOff val="40000"/>
            </a:schemeClr>
          </a:solidFill>
        </p:spPr>
        <p:txBody>
          <a:bodyPr wrap="square" rtlCol="0">
            <a:spAutoFit/>
          </a:bodyPr>
          <a:lstStyle/>
          <a:p>
            <a:r>
              <a:rPr lang="en-US" sz="13000" dirty="0" smtClean="0">
                <a:latin typeface="Modern No. 20" pitchFamily="18" charset="0"/>
              </a:rPr>
              <a:t>Unacceptable</a:t>
            </a:r>
            <a:endParaRPr lang="en-US" sz="13000" dirty="0">
              <a:latin typeface="Modern No. 20" pitchFamily="18" charset="0"/>
            </a:endParaRP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8" presetClass="entr" presetSubtype="0" accel="100000" fill="hold" grpId="0" nodeType="clickEffect">
                                  <p:stCondLst>
                                    <p:cond delay="0"/>
                                  </p:stCondLst>
                                  <p:iterate type="lt">
                                    <p:tmPct val="0"/>
                                  </p:iterate>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strVal val="#ppt_w*2.5"/>
                                          </p:val>
                                        </p:tav>
                                        <p:tav tm="100000">
                                          <p:val>
                                            <p:strVal val="#ppt_w"/>
                                          </p:val>
                                        </p:tav>
                                      </p:tavLst>
                                    </p:anim>
                                    <p:anim calcmode="lin" valueType="num">
                                      <p:cBhvr>
                                        <p:cTn id="8" dur="500" fill="hold"/>
                                        <p:tgtEl>
                                          <p:spTgt spid="8"/>
                                        </p:tgtEl>
                                        <p:attrNameLst>
                                          <p:attrName>ppt_h</p:attrName>
                                        </p:attrNameLst>
                                      </p:cBhvr>
                                      <p:tavLst>
                                        <p:tav tm="0">
                                          <p:val>
                                            <p:strVal val="#ppt_h*0.01"/>
                                          </p:val>
                                        </p:tav>
                                        <p:tav tm="100000">
                                          <p:val>
                                            <p:strVal val="#ppt_h"/>
                                          </p:val>
                                        </p:tav>
                                      </p:tavLst>
                                    </p:anim>
                                    <p:anim calcmode="lin" valueType="num">
                                      <p:cBhvr>
                                        <p:cTn id="9" dur="500" fill="hold"/>
                                        <p:tgtEl>
                                          <p:spTgt spid="8"/>
                                        </p:tgtEl>
                                        <p:attrNameLst>
                                          <p:attrName>ppt_x</p:attrName>
                                        </p:attrNameLst>
                                      </p:cBhvr>
                                      <p:tavLst>
                                        <p:tav tm="0">
                                          <p:val>
                                            <p:strVal val="#ppt_x"/>
                                          </p:val>
                                        </p:tav>
                                        <p:tav tm="100000">
                                          <p:val>
                                            <p:strVal val="#ppt_x"/>
                                          </p:val>
                                        </p:tav>
                                      </p:tavLst>
                                    </p:anim>
                                    <p:anim calcmode="lin" valueType="num">
                                      <p:cBhvr>
                                        <p:cTn id="10" dur="500" fill="hold"/>
                                        <p:tgtEl>
                                          <p:spTgt spid="8"/>
                                        </p:tgtEl>
                                        <p:attrNameLst>
                                          <p:attrName>ppt_y</p:attrName>
                                        </p:attrNameLst>
                                      </p:cBhvr>
                                      <p:tavLst>
                                        <p:tav tm="0">
                                          <p:val>
                                            <p:strVal val="#ppt_h+1"/>
                                          </p:val>
                                        </p:tav>
                                        <p:tav tm="100000">
                                          <p:val>
                                            <p:strVal val="#ppt_y"/>
                                          </p:val>
                                        </p:tav>
                                      </p:tavLst>
                                    </p:anim>
                                    <p:animEffect transition="in" filter="fade">
                                      <p:cBhvr>
                                        <p:cTn id="11" dur="500"/>
                                        <p:tgtEl>
                                          <p:spTgt spid="8"/>
                                        </p:tgtEl>
                                      </p:cBhvr>
                                    </p:animEffect>
                                  </p:childTnLst>
                                </p:cTn>
                              </p:par>
                            </p:childTnLst>
                          </p:cTn>
                        </p:par>
                      </p:childTnLst>
                    </p:cTn>
                  </p:par>
                  <p:par>
                    <p:cTn id="12" fill="hold">
                      <p:stCondLst>
                        <p:cond delay="indefinite"/>
                      </p:stCondLst>
                      <p:childTnLst>
                        <p:par>
                          <p:cTn id="13" fill="hold">
                            <p:stCondLst>
                              <p:cond delay="0"/>
                            </p:stCondLst>
                            <p:childTnLst>
                              <p:par>
                                <p:cTn id="14" presetID="2" presetClass="exit" presetSubtype="4" fill="hold" grpId="1" nodeType="clickEffect">
                                  <p:stCondLst>
                                    <p:cond delay="0"/>
                                  </p:stCondLst>
                                  <p:iterate type="lt">
                                    <p:tmPct val="0"/>
                                  </p:iterate>
                                  <p:childTnLst>
                                    <p:anim calcmode="lin" valueType="num">
                                      <p:cBhvr additive="base">
                                        <p:cTn id="15" dur="500"/>
                                        <p:tgtEl>
                                          <p:spTgt spid="8"/>
                                        </p:tgtEl>
                                        <p:attrNameLst>
                                          <p:attrName>ppt_x</p:attrName>
                                        </p:attrNameLst>
                                      </p:cBhvr>
                                      <p:tavLst>
                                        <p:tav tm="0">
                                          <p:val>
                                            <p:strVal val="ppt_x"/>
                                          </p:val>
                                        </p:tav>
                                        <p:tav tm="100000">
                                          <p:val>
                                            <p:strVal val="ppt_x"/>
                                          </p:val>
                                        </p:tav>
                                      </p:tavLst>
                                    </p:anim>
                                    <p:anim calcmode="lin" valueType="num">
                                      <p:cBhvr additive="base">
                                        <p:cTn id="16" dur="500"/>
                                        <p:tgtEl>
                                          <p:spTgt spid="8"/>
                                        </p:tgtEl>
                                        <p:attrNameLst>
                                          <p:attrName>ppt_y</p:attrName>
                                        </p:attrNameLst>
                                      </p:cBhvr>
                                      <p:tavLst>
                                        <p:tav tm="0">
                                          <p:val>
                                            <p:strVal val="ppt_y"/>
                                          </p:val>
                                        </p:tav>
                                        <p:tav tm="100000">
                                          <p:val>
                                            <p:strVal val="1+ppt_h/2"/>
                                          </p:val>
                                        </p:tav>
                                      </p:tavLst>
                                    </p:anim>
                                    <p:set>
                                      <p:cBhvr>
                                        <p:cTn id="17" dur="1" fill="hold">
                                          <p:stCondLst>
                                            <p:cond delay="499"/>
                                          </p:stCondLst>
                                        </p:cTn>
                                        <p:tgtEl>
                                          <p:spTgt spid="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8" grpId="1"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84" name="AutoShape 8" descr="data:image/jpeg;base64,/9j/4AAQSkZJRgABAQAAAQABAAD/2wCEAAkGBhQSEBQUEhMVFBUVFRYUGBQYFRQXFRYVFxUWFhcUFhYXHCcfFxkjGhgXHy8gIycpLS0sFh4xNTAqNSYsLCkBCQoKDgwOGg8PGiwkHyQpKSkpLCksLCkpLCwsKSkpKSwpLCwpKSksKSkpKSwsLCwsKSwpKSwpLCkpLCkpLCksKf/AABEIAMsA+AMBIgACEQEDEQH/xAAcAAEAAQUBAQAAAAAAAAAAAAAABQIDBAYHAQj/xABAEAABAwIEBAIIBAQGAQUBAAABAAIDBBESITFBBQZRYXGRBxMiMkJSgaGxwdHwFCNi8TNDU3KS4YIVNFRjogj/xAAZAQEAAwEBAAAAAAAAAAAAAAAAAQMEAgX/xAAgEQEAAgIDAAIDAAAAAAAAAAAAAQIDERIhMUFRE1Jx/9oADAMBAAIRAxEAPwDuKIiAiIgIiICIo/jnG46SEyynIZAD3nO2a0dUDjnG46WF0spyAybu4/KFqFDzjxKdpmio4BD8LZZXMkmB3jdaw8XNANxZc5505ulqjiebC9g0e6xt9B+Z3W8P4iXNjwmzfVx4QNMOBpAsqM2SaRuFlK8pbnwDmmOpLmFr4Z2D+ZTSjDKz+obPYdntuCppc8M7KhrWzFzXMzjnYcM0LvmY78Wm4IyIIU5wjmV7JW01bhD35Q1LRaGpt8P/ANc3VhyOrSdBOPLF0WpMNnREVzgREQEREBERAREQEREBERAREQEREBERAREQEREBERB4TZcK5/5qNTUOIP8ALYS2MbYd3+LtfCw2XVufOI+poJSDYuAYP/LX/wDN186V9TiKiRTM7Gx/fT6LeuUeJeupI7n2o/5Z8ASW/SxsP9q0Jj1Ncl1wiqXRH3ZRl0Dtj+X1KpzV5UlZSdS3+NylIpY5onQVDfWQvsCM7g6tc0jNrgbEEaWUU1Xo3LzqzqWmY22DgvMD6WSOlrJPWNkypqsi3rbaQzHQTgb/ABWv1C3Jc+Hq5onQVDRJE/VpyPZzSM2uBzBGYKzOA8fkpJmUdY/GyTKlqzkJB/oTHRswH/IC+twPRxZefU+s16abqiIr1YiIgIiICIiAiIgIiICIiAiIgIiICIiAiIgIiIOc+mavwwRRj4i55+gAH4lcOmfcrqfpoqb1DW/LG0eZcfzC5Q5QldY5VGYtLXjVh+tlYxKou9koOscNrfWxNf1Gfjv9N/qsxq0fkbi1rwuPdv78MvoFubZc15WWnC0w10nlG2XFLmsmUsmY6GZokifa7Tfb3XA6tcDo4ZghRoerkUua4i2vHcV2nOXeZX00jKWsfjY84aardb+Zb/In2bMBodHgXG4G8LmsjGTRuilbjjeLOabjQ3BBGbXA5hwzBCkOXeZn0sjKSseXxvOGmrHW9vpTz/LMBodHgXGdwPRw5ov1PrNkx8e4b0iItCkREQEREBERAREQEREBERAREQEREBERAREQcC9KFb6yum/pdg/4gN/JaFIt058s+sqHs09c9rh0c1xF/A2v59FqEkahLFJXt8lU5ioKC7TVJY9rmmxBBXSeH8Sxxtk1aR7wGh3xDbxXMAtt9H/GGsl9RKbMkyB+V+x8P3ss+fHzruFmO3GW4NmxGwzyuTtZXopN1RXcBfCXOiGTtRse7enhosWGo20O4XnTGm2EpHKsx8bJo3RStD43izmnfoQdWuBzDhmCAQoqKRZcMlkiddkwluXOZ30kjKWteXxPOGmrHfEf/j1B0bKBo7RwF+oG/Lm8kbJo3RStD43izmHfcEEZtcDmHDMEXCvcv8xyULm09W90tM4hsFY612E6Q1FvdcNnaHUZXDPRw5ot1PrHkx8e4dCReAr1aVIiIgIiICIiAiIgIiICIiAiIgIiICIiDjvpU5VfTzOrIW4opf8AFbs151Lv6Xa32d4hc8fA14LmfVu7fHt3X1FLEHNLXAOa4EFpFwQciCDqFxznj0RvhLqjhwc5vvGAG72dfVX99v8AQc+l8gIS5nNDZYjmqVZWMlFnew8XBvkCQc8tj2WNUUpCDBsqmOsbjZVOYrZQdl5B5mFVB6uSxkjADhu5ugcL77H6dVK8T5ba/wBpmR6jL6FcT4Jxd9NO2WM2LTpsRu09iF3ngvF21ELZojcOGYOx3a4dQsWbHqd/DRjvtqxpnsNnDTzV+N622ooWyDT9R/0oio4OW9ws00X82HE9Zgwva5kjQ9jxhcxwu1w6H8b7EArGNOQqmLnuE+sngXHjw97IJ3l9JIcME7vehdqKeY9Le67oD0OHoQK509jZGOjkaHseMLmm4uOxGYIOYIzBAIXnLvMT+HyMpap5fTSHDTVTrXabX9RNbRw8rZjK4Z6GHNy6n1kyY9dw6MiItKkREQEREBERAREQEREBERAREQEREBERBpnOvoupq+8g/kVH+s0D2jt61mWMd8j0K4FxaJ9JUy00jmSGJ2BxY7E29gfZO2tiDoQRsuw+k/0nGHFRULsVSRaSUe7TtOuf+p228clyalomMaW+9izc52ZcTqSqsmSKLKUmyO9cHaK24LLPA8Txhfhbnla587rHq6V8Rs7MHR2x/Q9krkrPRNJhZK270e83fws+CQ/yZCA4fKdnj81qOJUhy6mImNS5idPp5rNC03uNRoR9NQqyy4y+o6f9Ln/ot5xErBSyn22j+W47t+TxG3l0XRMOeSx2rxnTRE7Yc1CDpr+/so6aitt+/wB7qeDb5jbUfvZUSRg/ouZrtO9NcdEvJoGSRuilaHxvFnMO+4cDq1wOYcMwRdSlRRrCfDZVzExO4d72s8t8xPoZGUlW8vp3nDTVbstP8iY6NeB9CBcZXDOhLn1TSMljdFM3HG8Wc3Q5ZhzT8LwcwRoVTy1zM+hlZRVr8cT/AP21Wcg5o/ypfle3L7bHLbiy8up9Zr49dw6GiItCoREQEREBERAREQEREBERARF45wAuTYDMnYBB6uV8+ekx7/WU3DXABvsTVvwRneOG3vy9xp9xi838+u4gX09E8x0bXFk9U3J01vehp+2xf0PS2LS68gBsbGhkbBZjBo0b+JOpJzJ1VGTLx6j1dTHy7nxGQ07Y22bfM3Ljm5x3c47lUmRZPq1jTC312WT2WnxSyqsf+7qVo6L14tIRhPwgW8yfyUbT0O5H76BSMFKVH8QiuPcsPp/bYccXX4mdndu/nbeDxLo9PM4CxzByIOYI6G61HmLgXqyXxj+WTprgJ2/29CtGPJ8SpvT5hH0Fc6N7XMJDmkEEagjML6C5J5rbXQA5CVlhI3vs8Dofx+i+b8VlOcscySUs7ZYzm3UbObu09irr15QqrOn0qW7jVC2/Y7j8wsDgHHY6yBssRyORbux27SpEt6LJrS5jyx5LDljUrr4/vMLEni3t9R+mySmEY6NY1dQxzxOimbjjda4vYgjR7HatcNiFnvasV4sqp68do7gHNEnDpWUlc/HTvOGmrDtbSGbZrgPtmMvd6SCtBq6eOaJ0MzQ+N4s5py7hwIza4HMOGYKj+XuY5OFyMpax5kpJHYaerOsfSGa2hA+m4yuGbcWbl1PrPfHruHT0XjXXFxmDuvVoVCIiAiIgIiICIiAiLxzgASTYDMk6AdUHj3gAkkAAXJJsABqSdguM83c4ScXe+mpXuj4fGcM9Q3J1Q4f5MV/h6nS2ZysHZPOHMcnFpH0tK4xUMbsM9SPencNYYuo76bnYFTUDWtbHE0MjYMLWDQD8ydSTmSSVmzZuPVfV2PHvuUcyiAa1jGhrGjC1o0aOn533vdYPEeDm1xnZbPFSG+i9mozhOWyxRtqc6e6y9gprm7v7KdqOXiCSdfsB0H6rEdSluoVm3K3FCpCngv5X1AH3WKwK619t1LmWR6u42vfva39ldFOLWIuDkQc7jorAl3XlXxBsUbnvNmtFz18PE6WTSGicy8PZDOWRm4sHW+W97Nvvp91EAqfpI/WCSSb3qg4iPlZ8AHgLfZa/UxmN5Y7bQ9RsVurGoZ5nbbOR+dJKKYOHtMdYSMvk5v6jOx/7v9BcK4rHURNlicHMcMjuOrT0I6L5Ox9Ft/JHPUtFLdvtMd/iRE5O/qb8rh1XF6cu4TW2n0Y5qB/n12+vRR3L/MUNbEJIHXHxN0ew/K4bKRc1ZpjS1i1UF75Z9N/+1FzKaLuuY+48P0WLWUocCRa/zfk5cTDqJQUjrFU1EbJo3RStD43izmnQjUHqCDYgjMEAhU1V2mzhb7rGEyq8WHLfMj+GSMpat5fRvOGnqnaxnaCc6C2x0yuMrhvTgVzGcMkjdHI0PY8Wc06EfkRqDqFRy9zLLw0iKdzp6IkBk2slPfIMk+ZnR39ltxZ99W9Z8mLXcOpIrcE7XtDmEOa4XBGhCuLUoEREBERARFhcW4vHTRmSU2GgAzc4/K0blBrfOPpLioJPU+qkkmLA8NFmss4kAl52yOgOi5dzF6TKupDmPlZDG7/KjaBcdHOdcu+w7K16SuZ2VkrZJGBgY3A0DE9xbe/tuAw37bXOq0tvG4BlZ3lb7KEr8Ukji5rnvwsJAF3BvXICwsr3DOYzTTMfC9hDW+rcwuwsc1xLifHEb37d1hjjkJ+byJUbW8MuS8WaCfiOD7OsfJRMRPUm228W53qZpg6KV0DAMIaw5E7uN9Re1lmU3PtYwe06OYZZOZhPfNq0il4YCPfv4EOaD+qkpInfCRbXv4LnhXWtJ5T9t94Z6R4J3iKaMwucbB1w6O/d1rt+vmthrODa2XC6q2MBxwkEG5H1BBC3XhXpOlZCI7MfgYGB7gcWWWI52dltYd1TfD+qyuT7bHU8PI0WA4EarFpPSSz1YFRE9zxf24wyzhsSC4WNtbZfgovifPzXX9TCb/NIRl/4tvfzC4jHZZzqmariDImF8jg0D92A3K1Cu4y6qfYgthBuGfMRoXduyi6md8zscji47DYdgNlmUzemqvpj49yptffSbpo8ZA81nca5SM8GKIfzYxdo+YfEzx3HfxVXB6a1lunC22sutuXCWOV+MrevSRyfgf8AxULfYef5rR8Mh+Pwcde/itEAsu0JngnME1LKJIZHRvG40I+V7Tk5viuv8s+mKGUBtYPUP09YLmF3cnWP65d1wxpWVC+y5tSLepiZh9RxVjJGh8bmvaRcOa4OaR2IyVtzjsbfn+q+cuHV8kRxQyPidqSxxbfxAyP1WyUXpLrY8nyNkHVzGk+bbFUzhn4WRkh1ysgbILOFj9beIPwn93Wq8UpZITndzfuP1WsVXpRqDdrBFe3yO9k/8lrtTxyWpJEsz3HPCMRDPANGQXH4Jn13GWIb6ziQte4A63stc4nzjIXvbA6MxgYcRaHtdce012drbfQrTIqgkjNw1zxHbbVZsErx7rvMAjzy/Fd0wVrO57c2yzPjYKXnWtZTthZK6BrSMo7NPs5Wu4E4T2IupvlD0gVf8bE105kbNIxj2S4j7JNiYrn2HWzsLjLdc5nq3m7WYbj4h7rTrbPbsFI8vzOEt3vN9izItPW5v2V6l9VIovl7jzKuLG3IjJzdwfzBUoukCIiCxW1rIY3yyODGRtL3OOga0XJK+YeffSXLxGZ5YTFA0lrGbll9XW3Nrny2XVPT1x3BSRUgJBqS9ziL/wCHC0PIPYuLfJfOW/s31yO6JSlZWSRsax4s7Ug3uAQLYgc7nolLT+sixlgFvZaBkCetu2d+pPZYrnhwGNrsQyxCxxDvfdZMdeQ0NwusPAfqgvSwhgwsykw3vvh+Kx65FY0MrLtFrudqXZnFc/FtsPuvZqnE4ODHYgLAki1u9tVbHDLt76oMqiDyXDCALWsfZa09rZg99VQK2RhIDvWga3GnYOvcleQ8Qe0YJdNA/wDXqPur9JTgakAE3xag9x3UDGnqGy9nfK7X6O3+ytRUjgfZNgcnX2HgrjcLvbwjIkBvU3++X4K8ypxAm1rGx6DL8NkFM+vbRWmszV8KmMZoPYmZKZ4PRYjiPgP1VnhfDHSvAAy3W+cD5Ue61h7PVJFnhlEVslJFYLLg4IWahZApbKNCzJC17HMeA5rgWuadCDkQuQ808sGmlLRm05td1b+o0K7N6pRPMPBxURFpyIzaeh/QpA4cW2VyNyk6/hxa4gixBII6EKOdCQV0MqFxCuCYXF/Pp0Kx8Bt1/BUyyOA90H6FBfwSRklme9zoVjumLjdrcD22Nvh8QenboqJHyObhLgGmxyvp/e2SkuG01gMWny/jf9B+ZCgWIqdxOIZWLsjoCciO9ru8h1Vx9GXe+S/YDRo8GjLzUlVSsjbicbDYWzNtmtH9lCz1zpASD6tvhdxG+Y/AIMhoa0ho1+UdOvYK42S2Ydh8Bc+Z08ljRUDS0GMtLrZ3xXJtbPMfp2XnqcIs4knog2bhnP09G0vikzaNCAQRoAdsyQt/Pp2H8HG9lM507m+3oIGuGpBBLiL6AgePXiVTDduupF/DO33/AAUtw2fDZo0Ldeli658vyQd/9GPOMnEKZ7pg31jHZlosC03tlc2zB30si1b0JMlfLUSgn+HDGxWI1lDi4kHezTn/ALgiQSxP/wCg2XfRsZnLK2aMDYMJiL3fa3hdcrfwERC2p3X0Xz1yf/FOinafbgbI3CTkWvwkkf1AtH0cey4Zxt1nEdDZBrxpwrscYXriq4hdB62JZMVPdVQwdclm3Y0a3KlCNqaFpGYURLSuZ/huIHTUeRUzUy3WE9yhKEqi85uOn0t5LIpoi6J1zmXedgsmSC4KUEJMbbatLgfP+yCimdiaL6j2SsympCXDuQPPJOHUl5ns6tDvvZbnwHlp0kzLNya4E/Q3A87IJ/kzli5a22bsz2C7DQ8MZGwNAGiwuXeCCBlz7x17KZUoYU/C2nRQ9XwYjQLZV4Qg0qSltqFjTUy3So4c1yiKrhRbtcKByzm/lpzwZIm3ePeb87e39Q266dLaBNTXzA8/Ky7/AFFBdabzFyXjJfFYOOZafdcevYolytzbLzH1UnxHhro3Frmlrh8J/Lqo0QkZnXp0Uj1sI1/Yv0VmbiGF2FuZ8wP1PYL17jewy6noOnirVJTj1oA3DrD+otIBQeNeTeQm5Dg3EczmDbsLG4yyIIVqCYxvLcsLttl5w12ElpF2uANu+h/fZXqimGIHUD7nogvzTRsAIIF87anyGdlRNxXF7ov3IsPLUqz/AARcb9d1dbSYVAxBCXOJdqfpl0stm4Dy1JU2ige1sj3ttjPs52BucyBbOw1t3UQxqneXeIGKVjmmxDgfIqEvorlXlxlDSR08ZLgwXc86vec3PPidthYbL1Z9BViWJkg0e1rvMXsi6cqqjRcb579HLsbpqcYgSSY/iB3w9R2XZ3tWBV0lwoHy7NSlpIIII1BFiPELxmWx8l3jjPK7JfeY13i0FarV8isvkwDwv+CJcwfMfmt4gj8UaT281vNRyM07LCPIh2LvJBqT2OKsCNbq3kBx6+QCyqf0b31B8/0QaMyEbkeavcMiY1zyTcFwIAFyfZF7LptD6NI9238wtm4XyJEz3Y2g9bZ+aDl/LXKsss7pMBja4BoJGYaM7NB+InfQd12blHlhsDAcJ6gnMk9TfUqV4dwVsedgpNAREUoEREBeEL1EGJPw5rtMio2fhnZTq8IQaDx3lVkzcxmNHWzB/Tsuacf5QkiucJP9QFx49l9By0oKjqvg4dsoHzM+gLTayx3RYGl2YLfay1y2HfRd24v6Po5LlrcJ6haXxr0dyAGwuPLupS5i1tziw2vna5sN/FVtZnc5rYazlmRhzaR9PzCip6Ut1CC5TyDRVT024WKI+481lwVNhY2P1CjQwS2yy6H3h4q46IOPRbJypy66aQNiYXEm2Mj2W91CXbuSWuFBBi1wnyxG32RS9NDgY1vytDfIWRdOV1UlqqRBjyUwKxn8NadlIqkhBEng7ei8/wDRm9FLWSyCJHBm9Fej4U0bKSAXqDGjoQFfbGBoqkQEREBERAREQEREBERAREQUuYCrElGCslEEVUcvRv1a3yULXejmnk1jb9Ft6IOZVXochPu4m+BWGPQw2/vOPl+i6yiJc74Z6I4WEFwxf7jceQyW68M4LHA0BjQLdrW8As9FGkCIikf/2Q=="/>
          <p:cNvSpPr>
            <a:spLocks noChangeAspect="1" noChangeArrowheads="1"/>
          </p:cNvSpPr>
          <p:nvPr/>
        </p:nvSpPr>
        <p:spPr bwMode="auto">
          <a:xfrm>
            <a:off x="155575" y="-2751138"/>
            <a:ext cx="7010400" cy="5743576"/>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35842" name="Picture 2" descr="C:\Users\pmadd\Desktop\rnr_ss12_17004.jpg"/>
          <p:cNvPicPr>
            <a:picLocks noChangeAspect="1" noChangeArrowheads="1"/>
          </p:cNvPicPr>
          <p:nvPr/>
        </p:nvPicPr>
        <p:blipFill>
          <a:blip r:embed="rId3" cstate="print"/>
          <a:srcRect l="8711" r="12886"/>
          <a:stretch>
            <a:fillRect/>
          </a:stretch>
        </p:blipFill>
        <p:spPr bwMode="auto">
          <a:xfrm>
            <a:off x="533400" y="457200"/>
            <a:ext cx="2743200" cy="5248275"/>
          </a:xfrm>
          <a:prstGeom prst="rect">
            <a:avLst/>
          </a:prstGeom>
          <a:noFill/>
        </p:spPr>
      </p:pic>
      <p:pic>
        <p:nvPicPr>
          <p:cNvPr id="35843" name="Picture 3" descr="C:\Users\pmadd\Desktop\pl689521-custom_lady_fitness_workout_suit_top_and_pant_women_s_athletic_apparel.jpg"/>
          <p:cNvPicPr>
            <a:picLocks noChangeAspect="1" noChangeArrowheads="1"/>
          </p:cNvPicPr>
          <p:nvPr/>
        </p:nvPicPr>
        <p:blipFill>
          <a:blip r:embed="rId4" cstate="print"/>
          <a:srcRect l="22059" r="53482"/>
          <a:stretch>
            <a:fillRect/>
          </a:stretch>
        </p:blipFill>
        <p:spPr bwMode="auto">
          <a:xfrm>
            <a:off x="3810000" y="457200"/>
            <a:ext cx="1999005" cy="5257800"/>
          </a:xfrm>
          <a:prstGeom prst="rect">
            <a:avLst/>
          </a:prstGeom>
          <a:noFill/>
        </p:spPr>
      </p:pic>
      <p:pic>
        <p:nvPicPr>
          <p:cNvPr id="35845" name="Picture 5" descr="C:\Users\pmadd\Desktop\Screen-Shot-2013-07-21-at-9.19.59-PM.png"/>
          <p:cNvPicPr>
            <a:picLocks noChangeAspect="1" noChangeArrowheads="1"/>
          </p:cNvPicPr>
          <p:nvPr/>
        </p:nvPicPr>
        <p:blipFill>
          <a:blip r:embed="rId5" cstate="print"/>
          <a:srcRect r="70464"/>
          <a:stretch>
            <a:fillRect/>
          </a:stretch>
        </p:blipFill>
        <p:spPr bwMode="auto">
          <a:xfrm>
            <a:off x="6400799" y="457200"/>
            <a:ext cx="2438401" cy="5257800"/>
          </a:xfrm>
          <a:prstGeom prst="rect">
            <a:avLst/>
          </a:prstGeom>
          <a:noFill/>
        </p:spPr>
      </p:pic>
      <p:sp>
        <p:nvSpPr>
          <p:cNvPr id="15" name="TextBox 14"/>
          <p:cNvSpPr txBox="1"/>
          <p:nvPr/>
        </p:nvSpPr>
        <p:spPr>
          <a:xfrm>
            <a:off x="0" y="4114800"/>
            <a:ext cx="9144000" cy="523220"/>
          </a:xfrm>
          <a:prstGeom prst="rect">
            <a:avLst/>
          </a:prstGeom>
          <a:solidFill>
            <a:srgbClr val="CD3363"/>
          </a:solidFill>
          <a:ln>
            <a:noFill/>
          </a:ln>
        </p:spPr>
        <p:txBody>
          <a:bodyPr wrap="square" rtlCol="0">
            <a:spAutoFit/>
          </a:bodyPr>
          <a:lstStyle/>
          <a:p>
            <a:pPr algn="ctr"/>
            <a:r>
              <a:rPr lang="en-US" sz="2800" dirty="0" smtClean="0">
                <a:solidFill>
                  <a:schemeClr val="bg1"/>
                </a:solidFill>
                <a:latin typeface="GillSans Light" pitchFamily="34" charset="0"/>
              </a:rPr>
              <a:t>Athletic clothing is not </a:t>
            </a:r>
            <a:r>
              <a:rPr lang="en-US" sz="2800" dirty="0" smtClean="0">
                <a:solidFill>
                  <a:schemeClr val="bg1"/>
                </a:solidFill>
                <a:latin typeface="GillSans Light" pitchFamily="34" charset="0"/>
              </a:rPr>
              <a:t>business professional</a:t>
            </a:r>
            <a:r>
              <a:rPr lang="en-US" sz="2800" dirty="0">
                <a:solidFill>
                  <a:schemeClr val="bg1"/>
                </a:solidFill>
                <a:latin typeface="GillSans Light" pitchFamily="34" charset="0"/>
              </a:rPr>
              <a:t>.</a:t>
            </a:r>
            <a:endParaRPr lang="en-US" sz="2800" dirty="0">
              <a:solidFill>
                <a:schemeClr val="bg1"/>
              </a:solidFill>
              <a:latin typeface="GillSans Light" pitchFamily="34" charset="0"/>
            </a:endParaRPr>
          </a:p>
        </p:txBody>
      </p:sp>
      <p:sp>
        <p:nvSpPr>
          <p:cNvPr id="8" name="TextBox 7"/>
          <p:cNvSpPr txBox="1"/>
          <p:nvPr/>
        </p:nvSpPr>
        <p:spPr>
          <a:xfrm>
            <a:off x="0" y="3329969"/>
            <a:ext cx="9144000" cy="2092881"/>
          </a:xfrm>
          <a:prstGeom prst="rect">
            <a:avLst/>
          </a:prstGeom>
          <a:solidFill>
            <a:schemeClr val="accent6">
              <a:lumMod val="60000"/>
              <a:lumOff val="40000"/>
            </a:schemeClr>
          </a:solidFill>
        </p:spPr>
        <p:txBody>
          <a:bodyPr wrap="square" rtlCol="0">
            <a:spAutoFit/>
          </a:bodyPr>
          <a:lstStyle/>
          <a:p>
            <a:r>
              <a:rPr lang="en-US" sz="13000" dirty="0" smtClean="0">
                <a:latin typeface="Modern No. 20" pitchFamily="18" charset="0"/>
              </a:rPr>
              <a:t>Unacceptable</a:t>
            </a:r>
            <a:endParaRPr lang="en-US" sz="13000" dirty="0">
              <a:latin typeface="Modern No. 20" pitchFamily="18" charset="0"/>
            </a:endParaRP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8" presetClass="entr" presetSubtype="0" accel="100000" fill="hold" grpId="0" nodeType="clickEffect">
                                  <p:stCondLst>
                                    <p:cond delay="0"/>
                                  </p:stCondLst>
                                  <p:iterate type="lt">
                                    <p:tmPct val="0"/>
                                  </p:iterate>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strVal val="#ppt_w*2.5"/>
                                          </p:val>
                                        </p:tav>
                                        <p:tav tm="100000">
                                          <p:val>
                                            <p:strVal val="#ppt_w"/>
                                          </p:val>
                                        </p:tav>
                                      </p:tavLst>
                                    </p:anim>
                                    <p:anim calcmode="lin" valueType="num">
                                      <p:cBhvr>
                                        <p:cTn id="8" dur="500" fill="hold"/>
                                        <p:tgtEl>
                                          <p:spTgt spid="8"/>
                                        </p:tgtEl>
                                        <p:attrNameLst>
                                          <p:attrName>ppt_h</p:attrName>
                                        </p:attrNameLst>
                                      </p:cBhvr>
                                      <p:tavLst>
                                        <p:tav tm="0">
                                          <p:val>
                                            <p:strVal val="#ppt_h*0.01"/>
                                          </p:val>
                                        </p:tav>
                                        <p:tav tm="100000">
                                          <p:val>
                                            <p:strVal val="#ppt_h"/>
                                          </p:val>
                                        </p:tav>
                                      </p:tavLst>
                                    </p:anim>
                                    <p:anim calcmode="lin" valueType="num">
                                      <p:cBhvr>
                                        <p:cTn id="9" dur="500" fill="hold"/>
                                        <p:tgtEl>
                                          <p:spTgt spid="8"/>
                                        </p:tgtEl>
                                        <p:attrNameLst>
                                          <p:attrName>ppt_x</p:attrName>
                                        </p:attrNameLst>
                                      </p:cBhvr>
                                      <p:tavLst>
                                        <p:tav tm="0">
                                          <p:val>
                                            <p:strVal val="#ppt_x"/>
                                          </p:val>
                                        </p:tav>
                                        <p:tav tm="100000">
                                          <p:val>
                                            <p:strVal val="#ppt_x"/>
                                          </p:val>
                                        </p:tav>
                                      </p:tavLst>
                                    </p:anim>
                                    <p:anim calcmode="lin" valueType="num">
                                      <p:cBhvr>
                                        <p:cTn id="10" dur="500" fill="hold"/>
                                        <p:tgtEl>
                                          <p:spTgt spid="8"/>
                                        </p:tgtEl>
                                        <p:attrNameLst>
                                          <p:attrName>ppt_y</p:attrName>
                                        </p:attrNameLst>
                                      </p:cBhvr>
                                      <p:tavLst>
                                        <p:tav tm="0">
                                          <p:val>
                                            <p:strVal val="#ppt_h+1"/>
                                          </p:val>
                                        </p:tav>
                                        <p:tav tm="100000">
                                          <p:val>
                                            <p:strVal val="#ppt_y"/>
                                          </p:val>
                                        </p:tav>
                                      </p:tavLst>
                                    </p:anim>
                                    <p:animEffect transition="in" filter="fade">
                                      <p:cBhvr>
                                        <p:cTn id="11" dur="500"/>
                                        <p:tgtEl>
                                          <p:spTgt spid="8"/>
                                        </p:tgtEl>
                                      </p:cBhvr>
                                    </p:animEffect>
                                  </p:childTnLst>
                                </p:cTn>
                              </p:par>
                            </p:childTnLst>
                          </p:cTn>
                        </p:par>
                      </p:childTnLst>
                    </p:cTn>
                  </p:par>
                  <p:par>
                    <p:cTn id="12" fill="hold">
                      <p:stCondLst>
                        <p:cond delay="indefinite"/>
                      </p:stCondLst>
                      <p:childTnLst>
                        <p:par>
                          <p:cTn id="13" fill="hold">
                            <p:stCondLst>
                              <p:cond delay="0"/>
                            </p:stCondLst>
                            <p:childTnLst>
                              <p:par>
                                <p:cTn id="14" presetID="2" presetClass="exit" presetSubtype="4" fill="hold" grpId="1" nodeType="clickEffect">
                                  <p:stCondLst>
                                    <p:cond delay="0"/>
                                  </p:stCondLst>
                                  <p:iterate type="lt">
                                    <p:tmPct val="0"/>
                                  </p:iterate>
                                  <p:childTnLst>
                                    <p:anim calcmode="lin" valueType="num">
                                      <p:cBhvr additive="base">
                                        <p:cTn id="15" dur="500"/>
                                        <p:tgtEl>
                                          <p:spTgt spid="8"/>
                                        </p:tgtEl>
                                        <p:attrNameLst>
                                          <p:attrName>ppt_x</p:attrName>
                                        </p:attrNameLst>
                                      </p:cBhvr>
                                      <p:tavLst>
                                        <p:tav tm="0">
                                          <p:val>
                                            <p:strVal val="ppt_x"/>
                                          </p:val>
                                        </p:tav>
                                        <p:tav tm="100000">
                                          <p:val>
                                            <p:strVal val="ppt_x"/>
                                          </p:val>
                                        </p:tav>
                                      </p:tavLst>
                                    </p:anim>
                                    <p:anim calcmode="lin" valueType="num">
                                      <p:cBhvr additive="base">
                                        <p:cTn id="16" dur="500"/>
                                        <p:tgtEl>
                                          <p:spTgt spid="8"/>
                                        </p:tgtEl>
                                        <p:attrNameLst>
                                          <p:attrName>ppt_y</p:attrName>
                                        </p:attrNameLst>
                                      </p:cBhvr>
                                      <p:tavLst>
                                        <p:tav tm="0">
                                          <p:val>
                                            <p:strVal val="ppt_y"/>
                                          </p:val>
                                        </p:tav>
                                        <p:tav tm="100000">
                                          <p:val>
                                            <p:strVal val="1+ppt_h/2"/>
                                          </p:val>
                                        </p:tav>
                                      </p:tavLst>
                                    </p:anim>
                                    <p:set>
                                      <p:cBhvr>
                                        <p:cTn id="17" dur="1" fill="hold">
                                          <p:stCondLst>
                                            <p:cond delay="499"/>
                                          </p:stCondLst>
                                        </p:cTn>
                                        <p:tgtEl>
                                          <p:spTgt spid="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8" grpId="1"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84" name="AutoShape 8" descr="data:image/jpeg;base64,/9j/4AAQSkZJRgABAQAAAQABAAD/2wCEAAkGBhQSEBQUEhMVFBUVFRYUGBQYFRQXFRYVFxUWFhcUFhYXHCcfFxkjGhgXHy8gIycpLS0sFh4xNTAqNSYsLCkBCQoKDgwOGg8PGiwkHyQpKSkpLCksLCkpLCwsKSkpKSwpLCwpKSksKSkpKSwsLCwsKSwpKSwpLCkpLCkpLCksKf/AABEIAMsA+AMBIgACEQEDEQH/xAAcAAEAAQUBAQAAAAAAAAAAAAAABQIDBAYHAQj/xABAEAABAwIEBAIIBAQGAQUBAAABAAIDBBESITFBBQZRYXGRBxMiMkJSgaGxwdHwFCNi8TNDU3KS4YIVNFRjogj/xAAZAQEAAwEBAAAAAAAAAAAAAAAAAQMEAgX/xAAgEQEAAgIDAAIDAAAAAAAAAAAAAQIDERIhMUFRE1Jx/9oADAMBAAIRAxEAPwDuKIiAiIgIiICIo/jnG46SEyynIZAD3nO2a0dUDjnG46WF0spyAybu4/KFqFDzjxKdpmio4BD8LZZXMkmB3jdaw8XNANxZc5505ulqjiebC9g0e6xt9B+Z3W8P4iXNjwmzfVx4QNMOBpAsqM2SaRuFlK8pbnwDmmOpLmFr4Z2D+ZTSjDKz+obPYdntuCppc8M7KhrWzFzXMzjnYcM0LvmY78Wm4IyIIU5wjmV7JW01bhD35Q1LRaGpt8P/ANc3VhyOrSdBOPLF0WpMNnREVzgREQEREBERAREQEREBERAREQEREBERAREQEREBERB4TZcK5/5qNTUOIP8ALYS2MbYd3+LtfCw2XVufOI+poJSDYuAYP/LX/wDN186V9TiKiRTM7Gx/fT6LeuUeJeupI7n2o/5Z8ASW/SxsP9q0Jj1Ncl1wiqXRH3ZRl0Dtj+X1KpzV5UlZSdS3+NylIpY5onQVDfWQvsCM7g6tc0jNrgbEEaWUU1Xo3LzqzqWmY22DgvMD6WSOlrJPWNkypqsi3rbaQzHQTgb/ABWv1C3Jc+Hq5onQVDRJE/VpyPZzSM2uBzBGYKzOA8fkpJmUdY/GyTKlqzkJB/oTHRswH/IC+twPRxZefU+s16abqiIr1YiIgIiICIiAiIgIiICIiAiIgIiICIiAiIgIiIOc+mavwwRRj4i55+gAH4lcOmfcrqfpoqb1DW/LG0eZcfzC5Q5QldY5VGYtLXjVh+tlYxKou9koOscNrfWxNf1Gfjv9N/qsxq0fkbi1rwuPdv78MvoFubZc15WWnC0w10nlG2XFLmsmUsmY6GZokifa7Tfb3XA6tcDo4ZghRoerkUua4i2vHcV2nOXeZX00jKWsfjY84aardb+Zb/In2bMBodHgXG4G8LmsjGTRuilbjjeLOabjQ3BBGbXA5hwzBCkOXeZn0sjKSseXxvOGmrHW9vpTz/LMBodHgXGdwPRw5ov1PrNkx8e4b0iItCkREQEREBERAREQEREBERAREQEREBERAREQcC9KFb6yum/pdg/4gN/JaFIt058s+sqHs09c9rh0c1xF/A2v59FqEkahLFJXt8lU5ioKC7TVJY9rmmxBBXSeH8Sxxtk1aR7wGh3xDbxXMAtt9H/GGsl9RKbMkyB+V+x8P3ss+fHzruFmO3GW4NmxGwzyuTtZXopN1RXcBfCXOiGTtRse7enhosWGo20O4XnTGm2EpHKsx8bJo3RStD43izmnfoQdWuBzDhmCAQoqKRZcMlkiddkwluXOZ30kjKWteXxPOGmrHfEf/j1B0bKBo7RwF+oG/Lm8kbJo3RStD43izmHfcEEZtcDmHDMEXCvcv8xyULm09W90tM4hsFY612E6Q1FvdcNnaHUZXDPRw5ot1PrHkx8e4dCReAr1aVIiIgIiICIiAiIgIiICIiAiIgIiICIiDjvpU5VfTzOrIW4opf8AFbs151Lv6Xa32d4hc8fA14LmfVu7fHt3X1FLEHNLXAOa4EFpFwQciCDqFxznj0RvhLqjhwc5vvGAG72dfVX99v8AQc+l8gIS5nNDZYjmqVZWMlFnew8XBvkCQc8tj2WNUUpCDBsqmOsbjZVOYrZQdl5B5mFVB6uSxkjADhu5ugcL77H6dVK8T5ba/wBpmR6jL6FcT4Jxd9NO2WM2LTpsRu09iF3ngvF21ELZojcOGYOx3a4dQsWbHqd/DRjvtqxpnsNnDTzV+N622ooWyDT9R/0oio4OW9ws00X82HE9Zgwva5kjQ9jxhcxwu1w6H8b7EArGNOQqmLnuE+sngXHjw97IJ3l9JIcME7vehdqKeY9Le67oD0OHoQK509jZGOjkaHseMLmm4uOxGYIOYIzBAIXnLvMT+HyMpap5fTSHDTVTrXabX9RNbRw8rZjK4Z6GHNy6n1kyY9dw6MiItKkREQEREBERAREQEREBERAREQEREBERBpnOvoupq+8g/kVH+s0D2jt61mWMd8j0K4FxaJ9JUy00jmSGJ2BxY7E29gfZO2tiDoQRsuw+k/0nGHFRULsVSRaSUe7TtOuf+p228clyalomMaW+9izc52ZcTqSqsmSKLKUmyO9cHaK24LLPA8Txhfhbnla587rHq6V8Rs7MHR2x/Q9krkrPRNJhZK270e83fws+CQ/yZCA4fKdnj81qOJUhy6mImNS5idPp5rNC03uNRoR9NQqyy4y+o6f9Ln/ot5xErBSyn22j+W47t+TxG3l0XRMOeSx2rxnTRE7Yc1CDpr+/so6aitt+/wB7qeDb5jbUfvZUSRg/ouZrtO9NcdEvJoGSRuilaHxvFnMO+4cDq1wOYcMwRdSlRRrCfDZVzExO4d72s8t8xPoZGUlW8vp3nDTVbstP8iY6NeB9CBcZXDOhLn1TSMljdFM3HG8Wc3Q5ZhzT8LwcwRoVTy1zM+hlZRVr8cT/AP21Wcg5o/ypfle3L7bHLbiy8up9Zr49dw6GiItCoREQEREBERAREQEREBERARF45wAuTYDMnYBB6uV8+ekx7/WU3DXABvsTVvwRneOG3vy9xp9xi838+u4gX09E8x0bXFk9U3J01vehp+2xf0PS2LS68gBsbGhkbBZjBo0b+JOpJzJ1VGTLx6j1dTHy7nxGQ07Y22bfM3Ljm5x3c47lUmRZPq1jTC312WT2WnxSyqsf+7qVo6L14tIRhPwgW8yfyUbT0O5H76BSMFKVH8QiuPcsPp/bYccXX4mdndu/nbeDxLo9PM4CxzByIOYI6G61HmLgXqyXxj+WTprgJ2/29CtGPJ8SpvT5hH0Fc6N7XMJDmkEEagjML6C5J5rbXQA5CVlhI3vs8Dofx+i+b8VlOcscySUs7ZYzm3UbObu09irr15QqrOn0qW7jVC2/Y7j8wsDgHHY6yBssRyORbux27SpEt6LJrS5jyx5LDljUrr4/vMLEni3t9R+mySmEY6NY1dQxzxOimbjjda4vYgjR7HatcNiFnvasV4sqp68do7gHNEnDpWUlc/HTvOGmrDtbSGbZrgPtmMvd6SCtBq6eOaJ0MzQ+N4s5py7hwIza4HMOGYKj+XuY5OFyMpax5kpJHYaerOsfSGa2hA+m4yuGbcWbl1PrPfHruHT0XjXXFxmDuvVoVCIiAiIgIiICIiAiLxzgASTYDMk6AdUHj3gAkkAAXJJsABqSdguM83c4ScXe+mpXuj4fGcM9Q3J1Q4f5MV/h6nS2ZysHZPOHMcnFpH0tK4xUMbsM9SPencNYYuo76bnYFTUDWtbHE0MjYMLWDQD8ydSTmSSVmzZuPVfV2PHvuUcyiAa1jGhrGjC1o0aOn533vdYPEeDm1xnZbPFSG+i9mozhOWyxRtqc6e6y9gprm7v7KdqOXiCSdfsB0H6rEdSluoVm3K3FCpCngv5X1AH3WKwK619t1LmWR6u42vfva39ldFOLWIuDkQc7jorAl3XlXxBsUbnvNmtFz18PE6WTSGicy8PZDOWRm4sHW+W97Nvvp91EAqfpI/WCSSb3qg4iPlZ8AHgLfZa/UxmN5Y7bQ9RsVurGoZ5nbbOR+dJKKYOHtMdYSMvk5v6jOx/7v9BcK4rHURNlicHMcMjuOrT0I6L5Ox9Ft/JHPUtFLdvtMd/iRE5O/qb8rh1XF6cu4TW2n0Y5qB/n12+vRR3L/MUNbEJIHXHxN0ew/K4bKRc1ZpjS1i1UF75Z9N/+1FzKaLuuY+48P0WLWUocCRa/zfk5cTDqJQUjrFU1EbJo3RStD43izmnQjUHqCDYgjMEAhU1V2mzhb7rGEyq8WHLfMj+GSMpat5fRvOGnqnaxnaCc6C2x0yuMrhvTgVzGcMkjdHI0PY8Wc06EfkRqDqFRy9zLLw0iKdzp6IkBk2slPfIMk+ZnR39ltxZ99W9Z8mLXcOpIrcE7XtDmEOa4XBGhCuLUoEREBERARFhcW4vHTRmSU2GgAzc4/K0blBrfOPpLioJPU+qkkmLA8NFmss4kAl52yOgOi5dzF6TKupDmPlZDG7/KjaBcdHOdcu+w7K16SuZ2VkrZJGBgY3A0DE9xbe/tuAw37bXOq0tvG4BlZ3lb7KEr8Ukji5rnvwsJAF3BvXICwsr3DOYzTTMfC9hDW+rcwuwsc1xLifHEb37d1hjjkJ+byJUbW8MuS8WaCfiOD7OsfJRMRPUm228W53qZpg6KV0DAMIaw5E7uN9Re1lmU3PtYwe06OYZZOZhPfNq0il4YCPfv4EOaD+qkpInfCRbXv4LnhXWtJ5T9t94Z6R4J3iKaMwucbB1w6O/d1rt+vmthrODa2XC6q2MBxwkEG5H1BBC3XhXpOlZCI7MfgYGB7gcWWWI52dltYd1TfD+qyuT7bHU8PI0WA4EarFpPSSz1YFRE9zxf24wyzhsSC4WNtbZfgovifPzXX9TCb/NIRl/4tvfzC4jHZZzqmariDImF8jg0D92A3K1Cu4y6qfYgthBuGfMRoXduyi6md8zscji47DYdgNlmUzemqvpj49yptffSbpo8ZA81nca5SM8GKIfzYxdo+YfEzx3HfxVXB6a1lunC22sutuXCWOV+MrevSRyfgf8AxULfYef5rR8Mh+Pwcde/itEAsu0JngnME1LKJIZHRvG40I+V7Tk5viuv8s+mKGUBtYPUP09YLmF3cnWP65d1wxpWVC+y5tSLepiZh9RxVjJGh8bmvaRcOa4OaR2IyVtzjsbfn+q+cuHV8kRxQyPidqSxxbfxAyP1WyUXpLrY8nyNkHVzGk+bbFUzhn4WRkh1ysgbILOFj9beIPwn93Wq8UpZITndzfuP1WsVXpRqDdrBFe3yO9k/8lrtTxyWpJEsz3HPCMRDPANGQXH4Jn13GWIb6ziQte4A63stc4nzjIXvbA6MxgYcRaHtdce012drbfQrTIqgkjNw1zxHbbVZsErx7rvMAjzy/Fd0wVrO57c2yzPjYKXnWtZTthZK6BrSMo7NPs5Wu4E4T2IupvlD0gVf8bE105kbNIxj2S4j7JNiYrn2HWzsLjLdc5nq3m7WYbj4h7rTrbPbsFI8vzOEt3vN9izItPW5v2V6l9VIovl7jzKuLG3IjJzdwfzBUoukCIiCxW1rIY3yyODGRtL3OOga0XJK+YeffSXLxGZ5YTFA0lrGbll9XW3Nrny2XVPT1x3BSRUgJBqS9ziL/wCHC0PIPYuLfJfOW/s31yO6JSlZWSRsax4s7Ug3uAQLYgc7nolLT+sixlgFvZaBkCetu2d+pPZYrnhwGNrsQyxCxxDvfdZMdeQ0NwusPAfqgvSwhgwsykw3vvh+Kx65FY0MrLtFrudqXZnFc/FtsPuvZqnE4ODHYgLAki1u9tVbHDLt76oMqiDyXDCALWsfZa09rZg99VQK2RhIDvWga3GnYOvcleQ8Qe0YJdNA/wDXqPur9JTgakAE3xag9x3UDGnqGy9nfK7X6O3+ytRUjgfZNgcnX2HgrjcLvbwjIkBvU3++X4K8ypxAm1rGx6DL8NkFM+vbRWmszV8KmMZoPYmZKZ4PRYjiPgP1VnhfDHSvAAy3W+cD5Ue61h7PVJFnhlEVslJFYLLg4IWahZApbKNCzJC17HMeA5rgWuadCDkQuQ808sGmlLRm05td1b+o0K7N6pRPMPBxURFpyIzaeh/QpA4cW2VyNyk6/hxa4gixBII6EKOdCQV0MqFxCuCYXF/Pp0Kx8Bt1/BUyyOA90H6FBfwSRklme9zoVjumLjdrcD22Nvh8QenboqJHyObhLgGmxyvp/e2SkuG01gMWny/jf9B+ZCgWIqdxOIZWLsjoCciO9ru8h1Vx9GXe+S/YDRo8GjLzUlVSsjbicbDYWzNtmtH9lCz1zpASD6tvhdxG+Y/AIMhoa0ho1+UdOvYK42S2Ydh8Bc+Z08ljRUDS0GMtLrZ3xXJtbPMfp2XnqcIs4knog2bhnP09G0vikzaNCAQRoAdsyQt/Pp2H8HG9lM507m+3oIGuGpBBLiL6AgePXiVTDduupF/DO33/AAUtw2fDZo0Ldeli658vyQd/9GPOMnEKZ7pg31jHZlosC03tlc2zB30si1b0JMlfLUSgn+HDGxWI1lDi4kHezTn/ALgiQSxP/wCg2XfRsZnLK2aMDYMJiL3fa3hdcrfwERC2p3X0Xz1yf/FOinafbgbI3CTkWvwkkf1AtH0cey4Zxt1nEdDZBrxpwrscYXriq4hdB62JZMVPdVQwdclm3Y0a3KlCNqaFpGYURLSuZ/huIHTUeRUzUy3WE9yhKEqi85uOn0t5LIpoi6J1zmXedgsmSC4KUEJMbbatLgfP+yCimdiaL6j2SsympCXDuQPPJOHUl5ns6tDvvZbnwHlp0kzLNya4E/Q3A87IJ/kzli5a22bsz2C7DQ8MZGwNAGiwuXeCCBlz7x17KZUoYU/C2nRQ9XwYjQLZV4Qg0qSltqFjTUy3So4c1yiKrhRbtcKByzm/lpzwZIm3ePeb87e39Q266dLaBNTXzA8/Ky7/AFFBdabzFyXjJfFYOOZafdcevYolytzbLzH1UnxHhro3Frmlrh8J/Lqo0QkZnXp0Uj1sI1/Yv0VmbiGF2FuZ8wP1PYL17jewy6noOnirVJTj1oA3DrD+otIBQeNeTeQm5Dg3EczmDbsLG4yyIIVqCYxvLcsLttl5w12ElpF2uANu+h/fZXqimGIHUD7nogvzTRsAIIF87anyGdlRNxXF7ov3IsPLUqz/AARcb9d1dbSYVAxBCXOJdqfpl0stm4Dy1JU2ige1sj3ttjPs52BucyBbOw1t3UQxqneXeIGKVjmmxDgfIqEvorlXlxlDSR08ZLgwXc86vec3PPidthYbL1Z9BViWJkg0e1rvMXsi6cqqjRcb579HLsbpqcYgSSY/iB3w9R2XZ3tWBV0lwoHy7NSlpIIII1BFiPELxmWx8l3jjPK7JfeY13i0FarV8isvkwDwv+CJcwfMfmt4gj8UaT281vNRyM07LCPIh2LvJBqT2OKsCNbq3kBx6+QCyqf0b31B8/0QaMyEbkeavcMiY1zyTcFwIAFyfZF7LptD6NI9238wtm4XyJEz3Y2g9bZ+aDl/LXKsss7pMBja4BoJGYaM7NB+InfQd12blHlhsDAcJ6gnMk9TfUqV4dwVsedgpNAREUoEREBeEL1EGJPw5rtMio2fhnZTq8IQaDx3lVkzcxmNHWzB/Tsuacf5QkiucJP9QFx49l9By0oKjqvg4dsoHzM+gLTayx3RYGl2YLfay1y2HfRd24v6Po5LlrcJ6haXxr0dyAGwuPLupS5i1tziw2vna5sN/FVtZnc5rYazlmRhzaR9PzCip6Ut1CC5TyDRVT024WKI+481lwVNhY2P1CjQwS2yy6H3h4q46IOPRbJypy66aQNiYXEm2Mj2W91CXbuSWuFBBi1wnyxG32RS9NDgY1vytDfIWRdOV1UlqqRBjyUwKxn8NadlIqkhBEng7ei8/wDRm9FLWSyCJHBm9Fej4U0bKSAXqDGjoQFfbGBoqkQEREBERAREQEREBERAREQUuYCrElGCslEEVUcvRv1a3yULXejmnk1jb9Ft6IOZVXochPu4m+BWGPQw2/vOPl+i6yiJc74Z6I4WEFwxf7jceQyW68M4LHA0BjQLdrW8As9FGkCIikf/2Q=="/>
          <p:cNvSpPr>
            <a:spLocks noChangeAspect="1" noChangeArrowheads="1"/>
          </p:cNvSpPr>
          <p:nvPr/>
        </p:nvSpPr>
        <p:spPr bwMode="auto">
          <a:xfrm>
            <a:off x="155575" y="-2751138"/>
            <a:ext cx="7010400" cy="5743576"/>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36866" name="Picture 2" descr="C:\Users\pmadd\Desktop\images.jpg"/>
          <p:cNvPicPr>
            <a:picLocks noChangeAspect="1" noChangeArrowheads="1"/>
          </p:cNvPicPr>
          <p:nvPr/>
        </p:nvPicPr>
        <p:blipFill>
          <a:blip r:embed="rId3" cstate="print"/>
          <a:srcRect l="20660" r="21558"/>
          <a:stretch>
            <a:fillRect/>
          </a:stretch>
        </p:blipFill>
        <p:spPr bwMode="auto">
          <a:xfrm>
            <a:off x="3124200" y="1676400"/>
            <a:ext cx="2819400" cy="3654805"/>
          </a:xfrm>
          <a:prstGeom prst="rect">
            <a:avLst/>
          </a:prstGeom>
          <a:noFill/>
        </p:spPr>
      </p:pic>
      <p:pic>
        <p:nvPicPr>
          <p:cNvPr id="36867" name="Picture 3" descr="C:\Users\pmadd\Desktop\himym season 2 atlantic city bikini tshirt.jpg"/>
          <p:cNvPicPr>
            <a:picLocks noChangeAspect="1" noChangeArrowheads="1"/>
          </p:cNvPicPr>
          <p:nvPr/>
        </p:nvPicPr>
        <p:blipFill>
          <a:blip r:embed="rId4" cstate="print"/>
          <a:srcRect l="20848" r="40967"/>
          <a:stretch>
            <a:fillRect/>
          </a:stretch>
        </p:blipFill>
        <p:spPr bwMode="auto">
          <a:xfrm>
            <a:off x="228600" y="1676400"/>
            <a:ext cx="2639391" cy="3815443"/>
          </a:xfrm>
          <a:prstGeom prst="rect">
            <a:avLst/>
          </a:prstGeom>
          <a:noFill/>
        </p:spPr>
      </p:pic>
      <p:pic>
        <p:nvPicPr>
          <p:cNvPr id="36868" name="Picture 4" descr="C:\Users\pmadd\Desktop\BZ-T10-large-Corona.jpg"/>
          <p:cNvPicPr>
            <a:picLocks noChangeAspect="1" noChangeArrowheads="1"/>
          </p:cNvPicPr>
          <p:nvPr/>
        </p:nvPicPr>
        <p:blipFill>
          <a:blip r:embed="rId5" cstate="print"/>
          <a:srcRect l="11862" r="13009"/>
          <a:stretch>
            <a:fillRect/>
          </a:stretch>
        </p:blipFill>
        <p:spPr bwMode="auto">
          <a:xfrm>
            <a:off x="6248400" y="1676400"/>
            <a:ext cx="2667000" cy="3505200"/>
          </a:xfrm>
          <a:prstGeom prst="rect">
            <a:avLst/>
          </a:prstGeom>
          <a:noFill/>
        </p:spPr>
      </p:pic>
      <p:sp>
        <p:nvSpPr>
          <p:cNvPr id="15" name="TextBox 14"/>
          <p:cNvSpPr txBox="1"/>
          <p:nvPr/>
        </p:nvSpPr>
        <p:spPr>
          <a:xfrm>
            <a:off x="0" y="5105400"/>
            <a:ext cx="9144000" cy="954107"/>
          </a:xfrm>
          <a:prstGeom prst="rect">
            <a:avLst/>
          </a:prstGeom>
          <a:solidFill>
            <a:srgbClr val="CD3363"/>
          </a:solidFill>
          <a:ln>
            <a:noFill/>
          </a:ln>
        </p:spPr>
        <p:txBody>
          <a:bodyPr wrap="square" rtlCol="0">
            <a:spAutoFit/>
          </a:bodyPr>
          <a:lstStyle/>
          <a:p>
            <a:pPr algn="ctr"/>
            <a:r>
              <a:rPr lang="en-US" sz="2800" dirty="0" smtClean="0">
                <a:solidFill>
                  <a:schemeClr val="bg1"/>
                </a:solidFill>
                <a:latin typeface="GillSans Light" pitchFamily="34" charset="0"/>
              </a:rPr>
              <a:t>Clothing that is suggestive, obscene, or promotes illegal substances will not be tolerated. </a:t>
            </a:r>
            <a:endParaRPr lang="en-US" sz="2800" dirty="0">
              <a:solidFill>
                <a:schemeClr val="bg1"/>
              </a:solidFill>
              <a:latin typeface="GillSans Light" pitchFamily="34" charset="0"/>
            </a:endParaRPr>
          </a:p>
        </p:txBody>
      </p:sp>
      <p:sp>
        <p:nvSpPr>
          <p:cNvPr id="8" name="TextBox 7"/>
          <p:cNvSpPr txBox="1"/>
          <p:nvPr/>
        </p:nvSpPr>
        <p:spPr>
          <a:xfrm>
            <a:off x="8792" y="4445402"/>
            <a:ext cx="9144000" cy="2092881"/>
          </a:xfrm>
          <a:prstGeom prst="rect">
            <a:avLst/>
          </a:prstGeom>
          <a:solidFill>
            <a:schemeClr val="accent6">
              <a:lumMod val="60000"/>
              <a:lumOff val="40000"/>
            </a:schemeClr>
          </a:solidFill>
        </p:spPr>
        <p:txBody>
          <a:bodyPr wrap="square" rtlCol="0">
            <a:spAutoFit/>
          </a:bodyPr>
          <a:lstStyle/>
          <a:p>
            <a:r>
              <a:rPr lang="en-US" sz="13000" dirty="0" smtClean="0">
                <a:latin typeface="Modern No. 20" pitchFamily="18" charset="0"/>
              </a:rPr>
              <a:t>Unacceptable</a:t>
            </a:r>
            <a:endParaRPr lang="en-US" sz="13000" dirty="0">
              <a:latin typeface="Modern No. 20" pitchFamily="18" charset="0"/>
            </a:endParaRP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8" presetClass="entr" presetSubtype="0" accel="100000" fill="hold" grpId="0" nodeType="clickEffect">
                                  <p:stCondLst>
                                    <p:cond delay="0"/>
                                  </p:stCondLst>
                                  <p:iterate type="lt">
                                    <p:tmPct val="0"/>
                                  </p:iterate>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strVal val="#ppt_w*2.5"/>
                                          </p:val>
                                        </p:tav>
                                        <p:tav tm="100000">
                                          <p:val>
                                            <p:strVal val="#ppt_w"/>
                                          </p:val>
                                        </p:tav>
                                      </p:tavLst>
                                    </p:anim>
                                    <p:anim calcmode="lin" valueType="num">
                                      <p:cBhvr>
                                        <p:cTn id="8" dur="500" fill="hold"/>
                                        <p:tgtEl>
                                          <p:spTgt spid="8"/>
                                        </p:tgtEl>
                                        <p:attrNameLst>
                                          <p:attrName>ppt_h</p:attrName>
                                        </p:attrNameLst>
                                      </p:cBhvr>
                                      <p:tavLst>
                                        <p:tav tm="0">
                                          <p:val>
                                            <p:strVal val="#ppt_h*0.01"/>
                                          </p:val>
                                        </p:tav>
                                        <p:tav tm="100000">
                                          <p:val>
                                            <p:strVal val="#ppt_h"/>
                                          </p:val>
                                        </p:tav>
                                      </p:tavLst>
                                    </p:anim>
                                    <p:anim calcmode="lin" valueType="num">
                                      <p:cBhvr>
                                        <p:cTn id="9" dur="500" fill="hold"/>
                                        <p:tgtEl>
                                          <p:spTgt spid="8"/>
                                        </p:tgtEl>
                                        <p:attrNameLst>
                                          <p:attrName>ppt_x</p:attrName>
                                        </p:attrNameLst>
                                      </p:cBhvr>
                                      <p:tavLst>
                                        <p:tav tm="0">
                                          <p:val>
                                            <p:strVal val="#ppt_x"/>
                                          </p:val>
                                        </p:tav>
                                        <p:tav tm="100000">
                                          <p:val>
                                            <p:strVal val="#ppt_x"/>
                                          </p:val>
                                        </p:tav>
                                      </p:tavLst>
                                    </p:anim>
                                    <p:anim calcmode="lin" valueType="num">
                                      <p:cBhvr>
                                        <p:cTn id="10" dur="500" fill="hold"/>
                                        <p:tgtEl>
                                          <p:spTgt spid="8"/>
                                        </p:tgtEl>
                                        <p:attrNameLst>
                                          <p:attrName>ppt_y</p:attrName>
                                        </p:attrNameLst>
                                      </p:cBhvr>
                                      <p:tavLst>
                                        <p:tav tm="0">
                                          <p:val>
                                            <p:strVal val="#ppt_h+1"/>
                                          </p:val>
                                        </p:tav>
                                        <p:tav tm="100000">
                                          <p:val>
                                            <p:strVal val="#ppt_y"/>
                                          </p:val>
                                        </p:tav>
                                      </p:tavLst>
                                    </p:anim>
                                    <p:animEffect transition="in" filter="fade">
                                      <p:cBhvr>
                                        <p:cTn id="11" dur="500"/>
                                        <p:tgtEl>
                                          <p:spTgt spid="8"/>
                                        </p:tgtEl>
                                      </p:cBhvr>
                                    </p:animEffect>
                                  </p:childTnLst>
                                </p:cTn>
                              </p:par>
                            </p:childTnLst>
                          </p:cTn>
                        </p:par>
                      </p:childTnLst>
                    </p:cTn>
                  </p:par>
                  <p:par>
                    <p:cTn id="12" fill="hold">
                      <p:stCondLst>
                        <p:cond delay="indefinite"/>
                      </p:stCondLst>
                      <p:childTnLst>
                        <p:par>
                          <p:cTn id="13" fill="hold">
                            <p:stCondLst>
                              <p:cond delay="0"/>
                            </p:stCondLst>
                            <p:childTnLst>
                              <p:par>
                                <p:cTn id="14" presetID="2" presetClass="exit" presetSubtype="4" fill="hold" grpId="1" nodeType="clickEffect">
                                  <p:stCondLst>
                                    <p:cond delay="0"/>
                                  </p:stCondLst>
                                  <p:iterate type="lt">
                                    <p:tmPct val="0"/>
                                  </p:iterate>
                                  <p:childTnLst>
                                    <p:anim calcmode="lin" valueType="num">
                                      <p:cBhvr additive="base">
                                        <p:cTn id="15" dur="500"/>
                                        <p:tgtEl>
                                          <p:spTgt spid="8"/>
                                        </p:tgtEl>
                                        <p:attrNameLst>
                                          <p:attrName>ppt_x</p:attrName>
                                        </p:attrNameLst>
                                      </p:cBhvr>
                                      <p:tavLst>
                                        <p:tav tm="0">
                                          <p:val>
                                            <p:strVal val="ppt_x"/>
                                          </p:val>
                                        </p:tav>
                                        <p:tav tm="100000">
                                          <p:val>
                                            <p:strVal val="ppt_x"/>
                                          </p:val>
                                        </p:tav>
                                      </p:tavLst>
                                    </p:anim>
                                    <p:anim calcmode="lin" valueType="num">
                                      <p:cBhvr additive="base">
                                        <p:cTn id="16" dur="500"/>
                                        <p:tgtEl>
                                          <p:spTgt spid="8"/>
                                        </p:tgtEl>
                                        <p:attrNameLst>
                                          <p:attrName>ppt_y</p:attrName>
                                        </p:attrNameLst>
                                      </p:cBhvr>
                                      <p:tavLst>
                                        <p:tav tm="0">
                                          <p:val>
                                            <p:strVal val="ppt_y"/>
                                          </p:val>
                                        </p:tav>
                                        <p:tav tm="100000">
                                          <p:val>
                                            <p:strVal val="1+ppt_h/2"/>
                                          </p:val>
                                        </p:tav>
                                      </p:tavLst>
                                    </p:anim>
                                    <p:set>
                                      <p:cBhvr>
                                        <p:cTn id="17" dur="1" fill="hold">
                                          <p:stCondLst>
                                            <p:cond delay="499"/>
                                          </p:stCondLst>
                                        </p:cTn>
                                        <p:tgtEl>
                                          <p:spTgt spid="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8" grpId="1"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84" name="AutoShape 8" descr="data:image/jpeg;base64,/9j/4AAQSkZJRgABAQAAAQABAAD/2wCEAAkGBhQSEBQUEhMVFBUVFRYUGBQYFRQXFRYVFxUWFhcUFhYXHCcfFxkjGhgXHy8gIycpLS0sFh4xNTAqNSYsLCkBCQoKDgwOGg8PGiwkHyQpKSkpLCksLCkpLCwsKSkpKSwpLCwpKSksKSkpKSwsLCwsKSwpKSwpLCkpLCkpLCksKf/AABEIAMsA+AMBIgACEQEDEQH/xAAcAAEAAQUBAQAAAAAAAAAAAAAABQIDBAYHAQj/xABAEAABAwIEBAIIBAQGAQUBAAABAAIDBBESITFBBQZRYXGRBxMiMkJSgaGxwdHwFCNi8TNDU3KS4YIVNFRjogj/xAAZAQEAAwEBAAAAAAAAAAAAAAAAAQMEAgX/xAAgEQEAAgIDAAIDAAAAAAAAAAAAAQIDERIhMUFRE1Jx/9oADAMBAAIRAxEAPwDuKIiAiIgIiICIo/jnG46SEyynIZAD3nO2a0dUDjnG46WF0spyAybu4/KFqFDzjxKdpmio4BD8LZZXMkmB3jdaw8XNANxZc5505ulqjiebC9g0e6xt9B+Z3W8P4iXNjwmzfVx4QNMOBpAsqM2SaRuFlK8pbnwDmmOpLmFr4Z2D+ZTSjDKz+obPYdntuCppc8M7KhrWzFzXMzjnYcM0LvmY78Wm4IyIIU5wjmV7JW01bhD35Q1LRaGpt8P/ANc3VhyOrSdBOPLF0WpMNnREVzgREQEREBERAREQEREBERAREQEREBERAREQEREBERB4TZcK5/5qNTUOIP8ALYS2MbYd3+LtfCw2XVufOI+poJSDYuAYP/LX/wDN186V9TiKiRTM7Gx/fT6LeuUeJeupI7n2o/5Z8ASW/SxsP9q0Jj1Ncl1wiqXRH3ZRl0Dtj+X1KpzV5UlZSdS3+NylIpY5onQVDfWQvsCM7g6tc0jNrgbEEaWUU1Xo3LzqzqWmY22DgvMD6WSOlrJPWNkypqsi3rbaQzHQTgb/ABWv1C3Jc+Hq5onQVDRJE/VpyPZzSM2uBzBGYKzOA8fkpJmUdY/GyTKlqzkJB/oTHRswH/IC+twPRxZefU+s16abqiIr1YiIgIiICIiAiIgIiICIiAiIgIiICIiAiIgIiIOc+mavwwRRj4i55+gAH4lcOmfcrqfpoqb1DW/LG0eZcfzC5Q5QldY5VGYtLXjVh+tlYxKou9koOscNrfWxNf1Gfjv9N/qsxq0fkbi1rwuPdv78MvoFubZc15WWnC0w10nlG2XFLmsmUsmY6GZokifa7Tfb3XA6tcDo4ZghRoerkUua4i2vHcV2nOXeZX00jKWsfjY84aardb+Zb/In2bMBodHgXG4G8LmsjGTRuilbjjeLOabjQ3BBGbXA5hwzBCkOXeZn0sjKSseXxvOGmrHW9vpTz/LMBodHgXGdwPRw5ov1PrNkx8e4b0iItCkREQEREBERAREQEREBERAREQEREBERAREQcC9KFb6yum/pdg/4gN/JaFIt058s+sqHs09c9rh0c1xF/A2v59FqEkahLFJXt8lU5ioKC7TVJY9rmmxBBXSeH8Sxxtk1aR7wGh3xDbxXMAtt9H/GGsl9RKbMkyB+V+x8P3ss+fHzruFmO3GW4NmxGwzyuTtZXopN1RXcBfCXOiGTtRse7enhosWGo20O4XnTGm2EpHKsx8bJo3RStD43izmnfoQdWuBzDhmCAQoqKRZcMlkiddkwluXOZ30kjKWteXxPOGmrHfEf/j1B0bKBo7RwF+oG/Lm8kbJo3RStD43izmHfcEEZtcDmHDMEXCvcv8xyULm09W90tM4hsFY612E6Q1FvdcNnaHUZXDPRw5ot1PrHkx8e4dCReAr1aVIiIgIiICIiAiIgIiICIiAiIgIiICIiDjvpU5VfTzOrIW4opf8AFbs151Lv6Xa32d4hc8fA14LmfVu7fHt3X1FLEHNLXAOa4EFpFwQciCDqFxznj0RvhLqjhwc5vvGAG72dfVX99v8AQc+l8gIS5nNDZYjmqVZWMlFnew8XBvkCQc8tj2WNUUpCDBsqmOsbjZVOYrZQdl5B5mFVB6uSxkjADhu5ugcL77H6dVK8T5ba/wBpmR6jL6FcT4Jxd9NO2WM2LTpsRu09iF3ngvF21ELZojcOGYOx3a4dQsWbHqd/DRjvtqxpnsNnDTzV+N622ooWyDT9R/0oio4OW9ws00X82HE9Zgwva5kjQ9jxhcxwu1w6H8b7EArGNOQqmLnuE+sngXHjw97IJ3l9JIcME7vehdqKeY9Le67oD0OHoQK509jZGOjkaHseMLmm4uOxGYIOYIzBAIXnLvMT+HyMpap5fTSHDTVTrXabX9RNbRw8rZjK4Z6GHNy6n1kyY9dw6MiItKkREQEREBERAREQEREBERAREQEREBERBpnOvoupq+8g/kVH+s0D2jt61mWMd8j0K4FxaJ9JUy00jmSGJ2BxY7E29gfZO2tiDoQRsuw+k/0nGHFRULsVSRaSUe7TtOuf+p228clyalomMaW+9izc52ZcTqSqsmSKLKUmyO9cHaK24LLPA8Txhfhbnla587rHq6V8Rs7MHR2x/Q9krkrPRNJhZK270e83fws+CQ/yZCA4fKdnj81qOJUhy6mImNS5idPp5rNC03uNRoR9NQqyy4y+o6f9Ln/ot5xErBSyn22j+W47t+TxG3l0XRMOeSx2rxnTRE7Yc1CDpr+/so6aitt+/wB7qeDb5jbUfvZUSRg/ouZrtO9NcdEvJoGSRuilaHxvFnMO+4cDq1wOYcMwRdSlRRrCfDZVzExO4d72s8t8xPoZGUlW8vp3nDTVbstP8iY6NeB9CBcZXDOhLn1TSMljdFM3HG8Wc3Q5ZhzT8LwcwRoVTy1zM+hlZRVr8cT/AP21Wcg5o/ypfle3L7bHLbiy8up9Zr49dw6GiItCoREQEREBERAREQEREBERARF45wAuTYDMnYBB6uV8+ekx7/WU3DXABvsTVvwRneOG3vy9xp9xi838+u4gX09E8x0bXFk9U3J01vehp+2xf0PS2LS68gBsbGhkbBZjBo0b+JOpJzJ1VGTLx6j1dTHy7nxGQ07Y22bfM3Ljm5x3c47lUmRZPq1jTC312WT2WnxSyqsf+7qVo6L14tIRhPwgW8yfyUbT0O5H76BSMFKVH8QiuPcsPp/bYccXX4mdndu/nbeDxLo9PM4CxzByIOYI6G61HmLgXqyXxj+WTprgJ2/29CtGPJ8SpvT5hH0Fc6N7XMJDmkEEagjML6C5J5rbXQA5CVlhI3vs8Dofx+i+b8VlOcscySUs7ZYzm3UbObu09irr15QqrOn0qW7jVC2/Y7j8wsDgHHY6yBssRyORbux27SpEt6LJrS5jyx5LDljUrr4/vMLEni3t9R+mySmEY6NY1dQxzxOimbjjda4vYgjR7HatcNiFnvasV4sqp68do7gHNEnDpWUlc/HTvOGmrDtbSGbZrgPtmMvd6SCtBq6eOaJ0MzQ+N4s5py7hwIza4HMOGYKj+XuY5OFyMpax5kpJHYaerOsfSGa2hA+m4yuGbcWbl1PrPfHruHT0XjXXFxmDuvVoVCIiAiIgIiICIiAiLxzgASTYDMk6AdUHj3gAkkAAXJJsABqSdguM83c4ScXe+mpXuj4fGcM9Q3J1Q4f5MV/h6nS2ZysHZPOHMcnFpH0tK4xUMbsM9SPencNYYuo76bnYFTUDWtbHE0MjYMLWDQD8ydSTmSSVmzZuPVfV2PHvuUcyiAa1jGhrGjC1o0aOn533vdYPEeDm1xnZbPFSG+i9mozhOWyxRtqc6e6y9gprm7v7KdqOXiCSdfsB0H6rEdSluoVm3K3FCpCngv5X1AH3WKwK619t1LmWR6u42vfva39ldFOLWIuDkQc7jorAl3XlXxBsUbnvNmtFz18PE6WTSGicy8PZDOWRm4sHW+W97Nvvp91EAqfpI/WCSSb3qg4iPlZ8AHgLfZa/UxmN5Y7bQ9RsVurGoZ5nbbOR+dJKKYOHtMdYSMvk5v6jOx/7v9BcK4rHURNlicHMcMjuOrT0I6L5Ox9Ft/JHPUtFLdvtMd/iRE5O/qb8rh1XF6cu4TW2n0Y5qB/n12+vRR3L/MUNbEJIHXHxN0ew/K4bKRc1ZpjS1i1UF75Z9N/+1FzKaLuuY+48P0WLWUocCRa/zfk5cTDqJQUjrFU1EbJo3RStD43izmnQjUHqCDYgjMEAhU1V2mzhb7rGEyq8WHLfMj+GSMpat5fRvOGnqnaxnaCc6C2x0yuMrhvTgVzGcMkjdHI0PY8Wc06EfkRqDqFRy9zLLw0iKdzp6IkBk2slPfIMk+ZnR39ltxZ99W9Z8mLXcOpIrcE7XtDmEOa4XBGhCuLUoEREBERARFhcW4vHTRmSU2GgAzc4/K0blBrfOPpLioJPU+qkkmLA8NFmss4kAl52yOgOi5dzF6TKupDmPlZDG7/KjaBcdHOdcu+w7K16SuZ2VkrZJGBgY3A0DE9xbe/tuAw37bXOq0tvG4BlZ3lb7KEr8Ukji5rnvwsJAF3BvXICwsr3DOYzTTMfC9hDW+rcwuwsc1xLifHEb37d1hjjkJ+byJUbW8MuS8WaCfiOD7OsfJRMRPUm228W53qZpg6KV0DAMIaw5E7uN9Re1lmU3PtYwe06OYZZOZhPfNq0il4YCPfv4EOaD+qkpInfCRbXv4LnhXWtJ5T9t94Z6R4J3iKaMwucbB1w6O/d1rt+vmthrODa2XC6q2MBxwkEG5H1BBC3XhXpOlZCI7MfgYGB7gcWWWI52dltYd1TfD+qyuT7bHU8PI0WA4EarFpPSSz1YFRE9zxf24wyzhsSC4WNtbZfgovifPzXX9TCb/NIRl/4tvfzC4jHZZzqmariDImF8jg0D92A3K1Cu4y6qfYgthBuGfMRoXduyi6md8zscji47DYdgNlmUzemqvpj49yptffSbpo8ZA81nca5SM8GKIfzYxdo+YfEzx3HfxVXB6a1lunC22sutuXCWOV+MrevSRyfgf8AxULfYef5rR8Mh+Pwcde/itEAsu0JngnME1LKJIZHRvG40I+V7Tk5viuv8s+mKGUBtYPUP09YLmF3cnWP65d1wxpWVC+y5tSLepiZh9RxVjJGh8bmvaRcOa4OaR2IyVtzjsbfn+q+cuHV8kRxQyPidqSxxbfxAyP1WyUXpLrY8nyNkHVzGk+bbFUzhn4WRkh1ysgbILOFj9beIPwn93Wq8UpZITndzfuP1WsVXpRqDdrBFe3yO9k/8lrtTxyWpJEsz3HPCMRDPANGQXH4Jn13GWIb6ziQte4A63stc4nzjIXvbA6MxgYcRaHtdce012drbfQrTIqgkjNw1zxHbbVZsErx7rvMAjzy/Fd0wVrO57c2yzPjYKXnWtZTthZK6BrSMo7NPs5Wu4E4T2IupvlD0gVf8bE105kbNIxj2S4j7JNiYrn2HWzsLjLdc5nq3m7WYbj4h7rTrbPbsFI8vzOEt3vN9izItPW5v2V6l9VIovl7jzKuLG3IjJzdwfzBUoukCIiCxW1rIY3yyODGRtL3OOga0XJK+YeffSXLxGZ5YTFA0lrGbll9XW3Nrny2XVPT1x3BSRUgJBqS9ziL/wCHC0PIPYuLfJfOW/s31yO6JSlZWSRsax4s7Ug3uAQLYgc7nolLT+sixlgFvZaBkCetu2d+pPZYrnhwGNrsQyxCxxDvfdZMdeQ0NwusPAfqgvSwhgwsykw3vvh+Kx65FY0MrLtFrudqXZnFc/FtsPuvZqnE4ODHYgLAki1u9tVbHDLt76oMqiDyXDCALWsfZa09rZg99VQK2RhIDvWga3GnYOvcleQ8Qe0YJdNA/wDXqPur9JTgakAE3xag9x3UDGnqGy9nfK7X6O3+ytRUjgfZNgcnX2HgrjcLvbwjIkBvU3++X4K8ypxAm1rGx6DL8NkFM+vbRWmszV8KmMZoPYmZKZ4PRYjiPgP1VnhfDHSvAAy3W+cD5Ue61h7PVJFnhlEVslJFYLLg4IWahZApbKNCzJC17HMeA5rgWuadCDkQuQ808sGmlLRm05td1b+o0K7N6pRPMPBxURFpyIzaeh/QpA4cW2VyNyk6/hxa4gixBII6EKOdCQV0MqFxCuCYXF/Pp0Kx8Bt1/BUyyOA90H6FBfwSRklme9zoVjumLjdrcD22Nvh8QenboqJHyObhLgGmxyvp/e2SkuG01gMWny/jf9B+ZCgWIqdxOIZWLsjoCciO9ru8h1Vx9GXe+S/YDRo8GjLzUlVSsjbicbDYWzNtmtH9lCz1zpASD6tvhdxG+Y/AIMhoa0ho1+UdOvYK42S2Ydh8Bc+Z08ljRUDS0GMtLrZ3xXJtbPMfp2XnqcIs4knog2bhnP09G0vikzaNCAQRoAdsyQt/Pp2H8HG9lM507m+3oIGuGpBBLiL6AgePXiVTDduupF/DO33/AAUtw2fDZo0Ldeli658vyQd/9GPOMnEKZ7pg31jHZlosC03tlc2zB30si1b0JMlfLUSgn+HDGxWI1lDi4kHezTn/ALgiQSxP/wCg2XfRsZnLK2aMDYMJiL3fa3hdcrfwERC2p3X0Xz1yf/FOinafbgbI3CTkWvwkkf1AtH0cey4Zxt1nEdDZBrxpwrscYXriq4hdB62JZMVPdVQwdclm3Y0a3KlCNqaFpGYURLSuZ/huIHTUeRUzUy3WE9yhKEqi85uOn0t5LIpoi6J1zmXedgsmSC4KUEJMbbatLgfP+yCimdiaL6j2SsympCXDuQPPJOHUl5ns6tDvvZbnwHlp0kzLNya4E/Q3A87IJ/kzli5a22bsz2C7DQ8MZGwNAGiwuXeCCBlz7x17KZUoYU/C2nRQ9XwYjQLZV4Qg0qSltqFjTUy3So4c1yiKrhRbtcKByzm/lpzwZIm3ePeb87e39Q266dLaBNTXzA8/Ky7/AFFBdabzFyXjJfFYOOZafdcevYolytzbLzH1UnxHhro3Frmlrh8J/Lqo0QkZnXp0Uj1sI1/Yv0VmbiGF2FuZ8wP1PYL17jewy6noOnirVJTj1oA3DrD+otIBQeNeTeQm5Dg3EczmDbsLG4yyIIVqCYxvLcsLttl5w12ElpF2uANu+h/fZXqimGIHUD7nogvzTRsAIIF87anyGdlRNxXF7ov3IsPLUqz/AARcb9d1dbSYVAxBCXOJdqfpl0stm4Dy1JU2ige1sj3ttjPs52BucyBbOw1t3UQxqneXeIGKVjmmxDgfIqEvorlXlxlDSR08ZLgwXc86vec3PPidthYbL1Z9BViWJkg0e1rvMXsi6cqqjRcb579HLsbpqcYgSSY/iB3w9R2XZ3tWBV0lwoHy7NSlpIIII1BFiPELxmWx8l3jjPK7JfeY13i0FarV8isvkwDwv+CJcwfMfmt4gj8UaT281vNRyM07LCPIh2LvJBqT2OKsCNbq3kBx6+QCyqf0b31B8/0QaMyEbkeavcMiY1zyTcFwIAFyfZF7LptD6NI9238wtm4XyJEz3Y2g9bZ+aDl/LXKsss7pMBja4BoJGYaM7NB+InfQd12blHlhsDAcJ6gnMk9TfUqV4dwVsedgpNAREUoEREBeEL1EGJPw5rtMio2fhnZTq8IQaDx3lVkzcxmNHWzB/Tsuacf5QkiucJP9QFx49l9By0oKjqvg4dsoHzM+gLTayx3RYGl2YLfay1y2HfRd24v6Po5LlrcJ6haXxr0dyAGwuPLupS5i1tziw2vna5sN/FVtZnc5rYazlmRhzaR9PzCip6Ut1CC5TyDRVT024WKI+481lwVNhY2P1CjQwS2yy6H3h4q46IOPRbJypy66aQNiYXEm2Mj2W91CXbuSWuFBBi1wnyxG32RS9NDgY1vytDfIWRdOV1UlqqRBjyUwKxn8NadlIqkhBEng7ei8/wDRm9FLWSyCJHBm9Fej4U0bKSAXqDGjoQFfbGBoqkQEREBERAREQEREBERAREQUuYCrElGCslEEVUcvRv1a3yULXejmnk1jb9Ft6IOZVXochPu4m+BWGPQw2/vOPl+i6yiJc74Z6I4WEFwxf7jceQyW68M4LHA0BjQLdrW8As9FGkCIikf/2Q=="/>
          <p:cNvSpPr>
            <a:spLocks noChangeAspect="1" noChangeArrowheads="1"/>
          </p:cNvSpPr>
          <p:nvPr/>
        </p:nvSpPr>
        <p:spPr bwMode="auto">
          <a:xfrm>
            <a:off x="155575" y="-2751138"/>
            <a:ext cx="7010400" cy="5743576"/>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37890" name="Picture 2" descr="C:\Users\pmadd\Desktop\mesh-inset-dress-forever-21-usa.jpg"/>
          <p:cNvPicPr>
            <a:picLocks noChangeAspect="1" noChangeArrowheads="1"/>
          </p:cNvPicPr>
          <p:nvPr/>
        </p:nvPicPr>
        <p:blipFill>
          <a:blip r:embed="rId3" cstate="print"/>
          <a:srcRect l="16591" r="10227"/>
          <a:stretch>
            <a:fillRect/>
          </a:stretch>
        </p:blipFill>
        <p:spPr bwMode="auto">
          <a:xfrm>
            <a:off x="5200650" y="509954"/>
            <a:ext cx="3486150" cy="5810250"/>
          </a:xfrm>
          <a:prstGeom prst="rect">
            <a:avLst/>
          </a:prstGeom>
          <a:noFill/>
        </p:spPr>
      </p:pic>
      <p:pic>
        <p:nvPicPr>
          <p:cNvPr id="37892" name="Picture 4" descr="C:\Users\pmadd\Desktop\forever21-black-lace-dress.jpg"/>
          <p:cNvPicPr>
            <a:picLocks noChangeAspect="1" noChangeArrowheads="1"/>
          </p:cNvPicPr>
          <p:nvPr/>
        </p:nvPicPr>
        <p:blipFill>
          <a:blip r:embed="rId4" cstate="print"/>
          <a:srcRect l="21209" r="17815"/>
          <a:stretch>
            <a:fillRect/>
          </a:stretch>
        </p:blipFill>
        <p:spPr bwMode="auto">
          <a:xfrm>
            <a:off x="381000" y="533400"/>
            <a:ext cx="2705100" cy="5410200"/>
          </a:xfrm>
          <a:prstGeom prst="rect">
            <a:avLst/>
          </a:prstGeom>
          <a:noFill/>
        </p:spPr>
      </p:pic>
      <p:sp>
        <p:nvSpPr>
          <p:cNvPr id="15" name="TextBox 14"/>
          <p:cNvSpPr txBox="1"/>
          <p:nvPr/>
        </p:nvSpPr>
        <p:spPr>
          <a:xfrm>
            <a:off x="0" y="5562600"/>
            <a:ext cx="9144000" cy="461665"/>
          </a:xfrm>
          <a:prstGeom prst="rect">
            <a:avLst/>
          </a:prstGeom>
          <a:solidFill>
            <a:srgbClr val="CD3363"/>
          </a:solidFill>
          <a:ln>
            <a:noFill/>
          </a:ln>
        </p:spPr>
        <p:txBody>
          <a:bodyPr wrap="square" rtlCol="0">
            <a:spAutoFit/>
          </a:bodyPr>
          <a:lstStyle/>
          <a:p>
            <a:pPr algn="ctr"/>
            <a:r>
              <a:rPr lang="en-US" sz="2400" dirty="0" smtClean="0">
                <a:solidFill>
                  <a:schemeClr val="bg1"/>
                </a:solidFill>
                <a:latin typeface="GillSans Light" pitchFamily="34" charset="0"/>
              </a:rPr>
              <a:t>See-through </a:t>
            </a:r>
            <a:r>
              <a:rPr lang="en-US" sz="2400" dirty="0" smtClean="0">
                <a:solidFill>
                  <a:schemeClr val="bg1"/>
                </a:solidFill>
                <a:latin typeface="GillSans Light" pitchFamily="34" charset="0"/>
              </a:rPr>
              <a:t>clothing is </a:t>
            </a:r>
            <a:r>
              <a:rPr lang="en-US" sz="2400" dirty="0" smtClean="0">
                <a:solidFill>
                  <a:schemeClr val="bg1"/>
                </a:solidFill>
                <a:latin typeface="GillSans Light" pitchFamily="34" charset="0"/>
              </a:rPr>
              <a:t>not considered business professional</a:t>
            </a:r>
            <a:endParaRPr lang="en-US" sz="2400" dirty="0">
              <a:solidFill>
                <a:schemeClr val="bg1"/>
              </a:solidFill>
              <a:latin typeface="GillSans Light" pitchFamily="34" charset="0"/>
            </a:endParaRPr>
          </a:p>
        </p:txBody>
      </p:sp>
      <p:sp>
        <p:nvSpPr>
          <p:cNvPr id="8" name="TextBox 7"/>
          <p:cNvSpPr txBox="1"/>
          <p:nvPr/>
        </p:nvSpPr>
        <p:spPr>
          <a:xfrm>
            <a:off x="0" y="4746991"/>
            <a:ext cx="9144000" cy="2092881"/>
          </a:xfrm>
          <a:prstGeom prst="rect">
            <a:avLst/>
          </a:prstGeom>
          <a:solidFill>
            <a:schemeClr val="accent6">
              <a:lumMod val="60000"/>
              <a:lumOff val="40000"/>
            </a:schemeClr>
          </a:solidFill>
        </p:spPr>
        <p:txBody>
          <a:bodyPr wrap="square" rtlCol="0">
            <a:spAutoFit/>
          </a:bodyPr>
          <a:lstStyle/>
          <a:p>
            <a:r>
              <a:rPr lang="en-US" sz="13000" dirty="0" smtClean="0">
                <a:latin typeface="Modern No. 20" pitchFamily="18" charset="0"/>
              </a:rPr>
              <a:t>Unacceptable</a:t>
            </a:r>
            <a:endParaRPr lang="en-US" sz="13000" dirty="0">
              <a:latin typeface="Modern No. 20" pitchFamily="18" charset="0"/>
            </a:endParaRP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8" presetClass="entr" presetSubtype="0" accel="100000" fill="hold" grpId="0" nodeType="clickEffect">
                                  <p:stCondLst>
                                    <p:cond delay="0"/>
                                  </p:stCondLst>
                                  <p:iterate type="lt">
                                    <p:tmPct val="0"/>
                                  </p:iterate>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strVal val="#ppt_w*2.5"/>
                                          </p:val>
                                        </p:tav>
                                        <p:tav tm="100000">
                                          <p:val>
                                            <p:strVal val="#ppt_w"/>
                                          </p:val>
                                        </p:tav>
                                      </p:tavLst>
                                    </p:anim>
                                    <p:anim calcmode="lin" valueType="num">
                                      <p:cBhvr>
                                        <p:cTn id="8" dur="500" fill="hold"/>
                                        <p:tgtEl>
                                          <p:spTgt spid="8"/>
                                        </p:tgtEl>
                                        <p:attrNameLst>
                                          <p:attrName>ppt_h</p:attrName>
                                        </p:attrNameLst>
                                      </p:cBhvr>
                                      <p:tavLst>
                                        <p:tav tm="0">
                                          <p:val>
                                            <p:strVal val="#ppt_h*0.01"/>
                                          </p:val>
                                        </p:tav>
                                        <p:tav tm="100000">
                                          <p:val>
                                            <p:strVal val="#ppt_h"/>
                                          </p:val>
                                        </p:tav>
                                      </p:tavLst>
                                    </p:anim>
                                    <p:anim calcmode="lin" valueType="num">
                                      <p:cBhvr>
                                        <p:cTn id="9" dur="500" fill="hold"/>
                                        <p:tgtEl>
                                          <p:spTgt spid="8"/>
                                        </p:tgtEl>
                                        <p:attrNameLst>
                                          <p:attrName>ppt_x</p:attrName>
                                        </p:attrNameLst>
                                      </p:cBhvr>
                                      <p:tavLst>
                                        <p:tav tm="0">
                                          <p:val>
                                            <p:strVal val="#ppt_x"/>
                                          </p:val>
                                        </p:tav>
                                        <p:tav tm="100000">
                                          <p:val>
                                            <p:strVal val="#ppt_x"/>
                                          </p:val>
                                        </p:tav>
                                      </p:tavLst>
                                    </p:anim>
                                    <p:anim calcmode="lin" valueType="num">
                                      <p:cBhvr>
                                        <p:cTn id="10" dur="500" fill="hold"/>
                                        <p:tgtEl>
                                          <p:spTgt spid="8"/>
                                        </p:tgtEl>
                                        <p:attrNameLst>
                                          <p:attrName>ppt_y</p:attrName>
                                        </p:attrNameLst>
                                      </p:cBhvr>
                                      <p:tavLst>
                                        <p:tav tm="0">
                                          <p:val>
                                            <p:strVal val="#ppt_h+1"/>
                                          </p:val>
                                        </p:tav>
                                        <p:tav tm="100000">
                                          <p:val>
                                            <p:strVal val="#ppt_y"/>
                                          </p:val>
                                        </p:tav>
                                      </p:tavLst>
                                    </p:anim>
                                    <p:animEffect transition="in" filter="fade">
                                      <p:cBhvr>
                                        <p:cTn id="11" dur="500"/>
                                        <p:tgtEl>
                                          <p:spTgt spid="8"/>
                                        </p:tgtEl>
                                      </p:cBhvr>
                                    </p:animEffect>
                                  </p:childTnLst>
                                </p:cTn>
                              </p:par>
                            </p:childTnLst>
                          </p:cTn>
                        </p:par>
                      </p:childTnLst>
                    </p:cTn>
                  </p:par>
                  <p:par>
                    <p:cTn id="12" fill="hold">
                      <p:stCondLst>
                        <p:cond delay="indefinite"/>
                      </p:stCondLst>
                      <p:childTnLst>
                        <p:par>
                          <p:cTn id="13" fill="hold">
                            <p:stCondLst>
                              <p:cond delay="0"/>
                            </p:stCondLst>
                            <p:childTnLst>
                              <p:par>
                                <p:cTn id="14" presetID="2" presetClass="exit" presetSubtype="4" fill="hold" grpId="1" nodeType="clickEffect">
                                  <p:stCondLst>
                                    <p:cond delay="0"/>
                                  </p:stCondLst>
                                  <p:iterate type="lt">
                                    <p:tmPct val="0"/>
                                  </p:iterate>
                                  <p:childTnLst>
                                    <p:anim calcmode="lin" valueType="num">
                                      <p:cBhvr additive="base">
                                        <p:cTn id="15" dur="500"/>
                                        <p:tgtEl>
                                          <p:spTgt spid="8"/>
                                        </p:tgtEl>
                                        <p:attrNameLst>
                                          <p:attrName>ppt_x</p:attrName>
                                        </p:attrNameLst>
                                      </p:cBhvr>
                                      <p:tavLst>
                                        <p:tav tm="0">
                                          <p:val>
                                            <p:strVal val="ppt_x"/>
                                          </p:val>
                                        </p:tav>
                                        <p:tav tm="100000">
                                          <p:val>
                                            <p:strVal val="ppt_x"/>
                                          </p:val>
                                        </p:tav>
                                      </p:tavLst>
                                    </p:anim>
                                    <p:anim calcmode="lin" valueType="num">
                                      <p:cBhvr additive="base">
                                        <p:cTn id="16" dur="500"/>
                                        <p:tgtEl>
                                          <p:spTgt spid="8"/>
                                        </p:tgtEl>
                                        <p:attrNameLst>
                                          <p:attrName>ppt_y</p:attrName>
                                        </p:attrNameLst>
                                      </p:cBhvr>
                                      <p:tavLst>
                                        <p:tav tm="0">
                                          <p:val>
                                            <p:strVal val="ppt_y"/>
                                          </p:val>
                                        </p:tav>
                                        <p:tav tm="100000">
                                          <p:val>
                                            <p:strVal val="1+ppt_h/2"/>
                                          </p:val>
                                        </p:tav>
                                      </p:tavLst>
                                    </p:anim>
                                    <p:set>
                                      <p:cBhvr>
                                        <p:cTn id="17" dur="1" fill="hold">
                                          <p:stCondLst>
                                            <p:cond delay="499"/>
                                          </p:stCondLst>
                                        </p:cTn>
                                        <p:tgtEl>
                                          <p:spTgt spid="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8" grpId="1"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pmadd\Desktop\edy-cartoon-business-woman-suit.png"/>
          <p:cNvPicPr>
            <a:picLocks noChangeAspect="1" noChangeArrowheads="1"/>
          </p:cNvPicPr>
          <p:nvPr/>
        </p:nvPicPr>
        <p:blipFill>
          <a:blip r:embed="rId2" cstate="print"/>
          <a:srcRect/>
          <a:stretch>
            <a:fillRect/>
          </a:stretch>
        </p:blipFill>
        <p:spPr bwMode="auto">
          <a:xfrm>
            <a:off x="-1828800" y="0"/>
            <a:ext cx="6527023" cy="7258050"/>
          </a:xfrm>
          <a:prstGeom prst="rect">
            <a:avLst/>
          </a:prstGeom>
          <a:noFill/>
        </p:spPr>
      </p:pic>
      <p:sp>
        <p:nvSpPr>
          <p:cNvPr id="2051" name="Rectangle 3"/>
          <p:cNvSpPr>
            <a:spLocks noChangeArrowheads="1"/>
          </p:cNvSpPr>
          <p:nvPr/>
        </p:nvSpPr>
        <p:spPr bwMode="auto">
          <a:xfrm>
            <a:off x="3276600" y="565666"/>
            <a:ext cx="5181600" cy="526297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smtClean="0">
                <a:ln>
                  <a:noFill/>
                </a:ln>
                <a:solidFill>
                  <a:schemeClr val="bg1">
                    <a:lumMod val="95000"/>
                  </a:schemeClr>
                </a:solidFill>
                <a:effectLst/>
                <a:latin typeface="GillSans Light" pitchFamily="34" charset="0"/>
                <a:ea typeface="Calibri" pitchFamily="34" charset="0"/>
                <a:cs typeface="Arial" pitchFamily="34" charset="0"/>
              </a:rPr>
              <a:t>Professional appearance is an important aspect of the overall preparation of BPA  members for the business world. So students represent Oklahoma BPA and the National BPA Association in a professional and business-like manner with the highest of professional standards this dress code has been established.</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smtClean="0">
                <a:ln>
                  <a:noFill/>
                </a:ln>
                <a:solidFill>
                  <a:schemeClr val="bg1">
                    <a:lumMod val="95000"/>
                  </a:schemeClr>
                </a:solidFill>
                <a:effectLst/>
                <a:latin typeface="GillSans Light" pitchFamily="34" charset="0"/>
                <a:ea typeface="Calibri" pitchFamily="34" charset="0"/>
                <a:cs typeface="Arial" pitchFamily="34" charset="0"/>
              </a:rPr>
              <a:t>  </a:t>
            </a:r>
            <a:endParaRPr kumimoji="0" lang="en-US" sz="2400" b="0" i="0" u="none" strike="noStrike" cap="none" normalizeH="0" baseline="0" dirty="0" smtClean="0">
              <a:ln>
                <a:noFill/>
              </a:ln>
              <a:solidFill>
                <a:schemeClr val="bg1">
                  <a:lumMod val="95000"/>
                </a:schemeClr>
              </a:solidFill>
              <a:effectLst/>
              <a:latin typeface="GillSans Light"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smtClean="0">
                <a:ln>
                  <a:noFill/>
                </a:ln>
                <a:solidFill>
                  <a:schemeClr val="bg1">
                    <a:lumMod val="95000"/>
                  </a:schemeClr>
                </a:solidFill>
                <a:effectLst/>
                <a:latin typeface="GillSans Light" pitchFamily="34" charset="0"/>
                <a:ea typeface="Calibri" pitchFamily="34" charset="0"/>
                <a:cs typeface="Arial" pitchFamily="34" charset="0"/>
              </a:rPr>
              <a:t>It is the responsibility of the chapter advisors to ensure students adhere and comply with the established dress code. Students, advisors, and chaperones must follow the dress code. </a:t>
            </a:r>
            <a:endParaRPr kumimoji="0" lang="en-US" sz="2400" b="0" i="0" u="none" strike="noStrike" cap="none" normalizeH="0" baseline="0" dirty="0" smtClean="0">
              <a:ln>
                <a:noFill/>
              </a:ln>
              <a:solidFill>
                <a:schemeClr val="bg1">
                  <a:lumMod val="95000"/>
                </a:schemeClr>
              </a:solidFill>
              <a:effectLst/>
              <a:latin typeface="GillSans Light" pitchFamily="34" charset="0"/>
              <a:cs typeface="Arial" pitchFamily="34" charset="0"/>
            </a:endParaRPr>
          </a:p>
        </p:txBody>
      </p:sp>
    </p:spTree>
  </p:cSld>
  <p:clrMapOvr>
    <a:masterClrMapping/>
  </p:clrMapOvr>
  <p:transition spd="med">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84" name="AutoShape 8" descr="data:image/jpeg;base64,/9j/4AAQSkZJRgABAQAAAQABAAD/2wCEAAkGBhQSEBQUEhMVFBUVFRYUGBQYFRQXFRYVFxUWFhcUFhYXHCcfFxkjGhgXHy8gIycpLS0sFh4xNTAqNSYsLCkBCQoKDgwOGg8PGiwkHyQpKSkpLCksLCkpLCwsKSkpKSwpLCwpKSksKSkpKSwsLCwsKSwpKSwpLCkpLCkpLCksKf/AABEIAMsA+AMBIgACEQEDEQH/xAAcAAEAAQUBAQAAAAAAAAAAAAAABQIDBAYHAQj/xABAEAABAwIEBAIIBAQGAQUBAAABAAIDBBESITFBBQZRYXGRBxMiMkJSgaGxwdHwFCNi8TNDU3KS4YIVNFRjogj/xAAZAQEAAwEBAAAAAAAAAAAAAAAAAQMEAgX/xAAgEQEAAgIDAAIDAAAAAAAAAAAAAQIDERIhMUFRE1Jx/9oADAMBAAIRAxEAPwDuKIiAiIgIiICIo/jnG46SEyynIZAD3nO2a0dUDjnG46WF0spyAybu4/KFqFDzjxKdpmio4BD8LZZXMkmB3jdaw8XNANxZc5505ulqjiebC9g0e6xt9B+Z3W8P4iXNjwmzfVx4QNMOBpAsqM2SaRuFlK8pbnwDmmOpLmFr4Z2D+ZTSjDKz+obPYdntuCppc8M7KhrWzFzXMzjnYcM0LvmY78Wm4IyIIU5wjmV7JW01bhD35Q1LRaGpt8P/ANc3VhyOrSdBOPLF0WpMNnREVzgREQEREBERAREQEREBERAREQEREBERAREQEREBERB4TZcK5/5qNTUOIP8ALYS2MbYd3+LtfCw2XVufOI+poJSDYuAYP/LX/wDN186V9TiKiRTM7Gx/fT6LeuUeJeupI7n2o/5Z8ASW/SxsP9q0Jj1Ncl1wiqXRH3ZRl0Dtj+X1KpzV5UlZSdS3+NylIpY5onQVDfWQvsCM7g6tc0jNrgbEEaWUU1Xo3LzqzqWmY22DgvMD6WSOlrJPWNkypqsi3rbaQzHQTgb/ABWv1C3Jc+Hq5onQVDRJE/VpyPZzSM2uBzBGYKzOA8fkpJmUdY/GyTKlqzkJB/oTHRswH/IC+twPRxZefU+s16abqiIr1YiIgIiICIiAiIgIiICIiAiIgIiICIiAiIgIiIOc+mavwwRRj4i55+gAH4lcOmfcrqfpoqb1DW/LG0eZcfzC5Q5QldY5VGYtLXjVh+tlYxKou9koOscNrfWxNf1Gfjv9N/qsxq0fkbi1rwuPdv78MvoFubZc15WWnC0w10nlG2XFLmsmUsmY6GZokifa7Tfb3XA6tcDo4ZghRoerkUua4i2vHcV2nOXeZX00jKWsfjY84aardb+Zb/In2bMBodHgXG4G8LmsjGTRuilbjjeLOabjQ3BBGbXA5hwzBCkOXeZn0sjKSseXxvOGmrHW9vpTz/LMBodHgXGdwPRw5ov1PrNkx8e4b0iItCkREQEREBERAREQEREBERAREQEREBERAREQcC9KFb6yum/pdg/4gN/JaFIt058s+sqHs09c9rh0c1xF/A2v59FqEkahLFJXt8lU5ioKC7TVJY9rmmxBBXSeH8Sxxtk1aR7wGh3xDbxXMAtt9H/GGsl9RKbMkyB+V+x8P3ss+fHzruFmO3GW4NmxGwzyuTtZXopN1RXcBfCXOiGTtRse7enhosWGo20O4XnTGm2EpHKsx8bJo3RStD43izmnfoQdWuBzDhmCAQoqKRZcMlkiddkwluXOZ30kjKWteXxPOGmrHfEf/j1B0bKBo7RwF+oG/Lm8kbJo3RStD43izmHfcEEZtcDmHDMEXCvcv8xyULm09W90tM4hsFY612E6Q1FvdcNnaHUZXDPRw5ot1PrHkx8e4dCReAr1aVIiIgIiICIiAiIgIiICIiAiIgIiICIiDjvpU5VfTzOrIW4opf8AFbs151Lv6Xa32d4hc8fA14LmfVu7fHt3X1FLEHNLXAOa4EFpFwQciCDqFxznj0RvhLqjhwc5vvGAG72dfVX99v8AQc+l8gIS5nNDZYjmqVZWMlFnew8XBvkCQc8tj2WNUUpCDBsqmOsbjZVOYrZQdl5B5mFVB6uSxkjADhu5ugcL77H6dVK8T5ba/wBpmR6jL6FcT4Jxd9NO2WM2LTpsRu09iF3ngvF21ELZojcOGYOx3a4dQsWbHqd/DRjvtqxpnsNnDTzV+N622ooWyDT9R/0oio4OW9ws00X82HE9Zgwva5kjQ9jxhcxwu1w6H8b7EArGNOQqmLnuE+sngXHjw97IJ3l9JIcME7vehdqKeY9Le67oD0OHoQK509jZGOjkaHseMLmm4uOxGYIOYIzBAIXnLvMT+HyMpap5fTSHDTVTrXabX9RNbRw8rZjK4Z6GHNy6n1kyY9dw6MiItKkREQEREBERAREQEREBERAREQEREBERBpnOvoupq+8g/kVH+s0D2jt61mWMd8j0K4FxaJ9JUy00jmSGJ2BxY7E29gfZO2tiDoQRsuw+k/0nGHFRULsVSRaSUe7TtOuf+p228clyalomMaW+9izc52ZcTqSqsmSKLKUmyO9cHaK24LLPA8Txhfhbnla587rHq6V8Rs7MHR2x/Q9krkrPRNJhZK270e83fws+CQ/yZCA4fKdnj81qOJUhy6mImNS5idPp5rNC03uNRoR9NQqyy4y+o6f9Ln/ot5xErBSyn22j+W47t+TxG3l0XRMOeSx2rxnTRE7Yc1CDpr+/so6aitt+/wB7qeDb5jbUfvZUSRg/ouZrtO9NcdEvJoGSRuilaHxvFnMO+4cDq1wOYcMwRdSlRRrCfDZVzExO4d72s8t8xPoZGUlW8vp3nDTVbstP8iY6NeB9CBcZXDOhLn1TSMljdFM3HG8Wc3Q5ZhzT8LwcwRoVTy1zM+hlZRVr8cT/AP21Wcg5o/ypfle3L7bHLbiy8up9Zr49dw6GiItCoREQEREBERAREQEREBERARF45wAuTYDMnYBB6uV8+ekx7/WU3DXABvsTVvwRneOG3vy9xp9xi838+u4gX09E8x0bXFk9U3J01vehp+2xf0PS2LS68gBsbGhkbBZjBo0b+JOpJzJ1VGTLx6j1dTHy7nxGQ07Y22bfM3Ljm5x3c47lUmRZPq1jTC312WT2WnxSyqsf+7qVo6L14tIRhPwgW8yfyUbT0O5H76BSMFKVH8QiuPcsPp/bYccXX4mdndu/nbeDxLo9PM4CxzByIOYI6G61HmLgXqyXxj+WTprgJ2/29CtGPJ8SpvT5hH0Fc6N7XMJDmkEEagjML6C5J5rbXQA5CVlhI3vs8Dofx+i+b8VlOcscySUs7ZYzm3UbObu09irr15QqrOn0qW7jVC2/Y7j8wsDgHHY6yBssRyORbux27SpEt6LJrS5jyx5LDljUrr4/vMLEni3t9R+mySmEY6NY1dQxzxOimbjjda4vYgjR7HatcNiFnvasV4sqp68do7gHNEnDpWUlc/HTvOGmrDtbSGbZrgPtmMvd6SCtBq6eOaJ0MzQ+N4s5py7hwIza4HMOGYKj+XuY5OFyMpax5kpJHYaerOsfSGa2hA+m4yuGbcWbl1PrPfHruHT0XjXXFxmDuvVoVCIiAiIgIiICIiAiLxzgASTYDMk6AdUHj3gAkkAAXJJsABqSdguM83c4ScXe+mpXuj4fGcM9Q3J1Q4f5MV/h6nS2ZysHZPOHMcnFpH0tK4xUMbsM9SPencNYYuo76bnYFTUDWtbHE0MjYMLWDQD8ydSTmSSVmzZuPVfV2PHvuUcyiAa1jGhrGjC1o0aOn533vdYPEeDm1xnZbPFSG+i9mozhOWyxRtqc6e6y9gprm7v7KdqOXiCSdfsB0H6rEdSluoVm3K3FCpCngv5X1AH3WKwK619t1LmWR6u42vfva39ldFOLWIuDkQc7jorAl3XlXxBsUbnvNmtFz18PE6WTSGicy8PZDOWRm4sHW+W97Nvvp91EAqfpI/WCSSb3qg4iPlZ8AHgLfZa/UxmN5Y7bQ9RsVurGoZ5nbbOR+dJKKYOHtMdYSMvk5v6jOx/7v9BcK4rHURNlicHMcMjuOrT0I6L5Ox9Ft/JHPUtFLdvtMd/iRE5O/qb8rh1XF6cu4TW2n0Y5qB/n12+vRR3L/MUNbEJIHXHxN0ew/K4bKRc1ZpjS1i1UF75Z9N/+1FzKaLuuY+48P0WLWUocCRa/zfk5cTDqJQUjrFU1EbJo3RStD43izmnQjUHqCDYgjMEAhU1V2mzhb7rGEyq8WHLfMj+GSMpat5fRvOGnqnaxnaCc6C2x0yuMrhvTgVzGcMkjdHI0PY8Wc06EfkRqDqFRy9zLLw0iKdzp6IkBk2slPfIMk+ZnR39ltxZ99W9Z8mLXcOpIrcE7XtDmEOa4XBGhCuLUoEREBERARFhcW4vHTRmSU2GgAzc4/K0blBrfOPpLioJPU+qkkmLA8NFmss4kAl52yOgOi5dzF6TKupDmPlZDG7/KjaBcdHOdcu+w7K16SuZ2VkrZJGBgY3A0DE9xbe/tuAw37bXOq0tvG4BlZ3lb7KEr8Ukji5rnvwsJAF3BvXICwsr3DOYzTTMfC9hDW+rcwuwsc1xLifHEb37d1hjjkJ+byJUbW8MuS8WaCfiOD7OsfJRMRPUm228W53qZpg6KV0DAMIaw5E7uN9Re1lmU3PtYwe06OYZZOZhPfNq0il4YCPfv4EOaD+qkpInfCRbXv4LnhXWtJ5T9t94Z6R4J3iKaMwucbB1w6O/d1rt+vmthrODa2XC6q2MBxwkEG5H1BBC3XhXpOlZCI7MfgYGB7gcWWWI52dltYd1TfD+qyuT7bHU8PI0WA4EarFpPSSz1YFRE9zxf24wyzhsSC4WNtbZfgovifPzXX9TCb/NIRl/4tvfzC4jHZZzqmariDImF8jg0D92A3K1Cu4y6qfYgthBuGfMRoXduyi6md8zscji47DYdgNlmUzemqvpj49yptffSbpo8ZA81nca5SM8GKIfzYxdo+YfEzx3HfxVXB6a1lunC22sutuXCWOV+MrevSRyfgf8AxULfYef5rR8Mh+Pwcde/itEAsu0JngnME1LKJIZHRvG40I+V7Tk5viuv8s+mKGUBtYPUP09YLmF3cnWP65d1wxpWVC+y5tSLepiZh9RxVjJGh8bmvaRcOa4OaR2IyVtzjsbfn+q+cuHV8kRxQyPidqSxxbfxAyP1WyUXpLrY8nyNkHVzGk+bbFUzhn4WRkh1ysgbILOFj9beIPwn93Wq8UpZITndzfuP1WsVXpRqDdrBFe3yO9k/8lrtTxyWpJEsz3HPCMRDPANGQXH4Jn13GWIb6ziQte4A63stc4nzjIXvbA6MxgYcRaHtdce012drbfQrTIqgkjNw1zxHbbVZsErx7rvMAjzy/Fd0wVrO57c2yzPjYKXnWtZTthZK6BrSMo7NPs5Wu4E4T2IupvlD0gVf8bE105kbNIxj2S4j7JNiYrn2HWzsLjLdc5nq3m7WYbj4h7rTrbPbsFI8vzOEt3vN9izItPW5v2V6l9VIovl7jzKuLG3IjJzdwfzBUoukCIiCxW1rIY3yyODGRtL3OOga0XJK+YeffSXLxGZ5YTFA0lrGbll9XW3Nrny2XVPT1x3BSRUgJBqS9ziL/wCHC0PIPYuLfJfOW/s31yO6JSlZWSRsax4s7Ug3uAQLYgc7nolLT+sixlgFvZaBkCetu2d+pPZYrnhwGNrsQyxCxxDvfdZMdeQ0NwusPAfqgvSwhgwsykw3vvh+Kx65FY0MrLtFrudqXZnFc/FtsPuvZqnE4ODHYgLAki1u9tVbHDLt76oMqiDyXDCALWsfZa09rZg99VQK2RhIDvWga3GnYOvcleQ8Qe0YJdNA/wDXqPur9JTgakAE3xag9x3UDGnqGy9nfK7X6O3+ytRUjgfZNgcnX2HgrjcLvbwjIkBvU3++X4K8ypxAm1rGx6DL8NkFM+vbRWmszV8KmMZoPYmZKZ4PRYjiPgP1VnhfDHSvAAy3W+cD5Ue61h7PVJFnhlEVslJFYLLg4IWahZApbKNCzJC17HMeA5rgWuadCDkQuQ808sGmlLRm05td1b+o0K7N6pRPMPBxURFpyIzaeh/QpA4cW2VyNyk6/hxa4gixBII6EKOdCQV0MqFxCuCYXF/Pp0Kx8Bt1/BUyyOA90H6FBfwSRklme9zoVjumLjdrcD22Nvh8QenboqJHyObhLgGmxyvp/e2SkuG01gMWny/jf9B+ZCgWIqdxOIZWLsjoCciO9ru8h1Vx9GXe+S/YDRo8GjLzUlVSsjbicbDYWzNtmtH9lCz1zpASD6tvhdxG+Y/AIMhoa0ho1+UdOvYK42S2Ydh8Bc+Z08ljRUDS0GMtLrZ3xXJtbPMfp2XnqcIs4knog2bhnP09G0vikzaNCAQRoAdsyQt/Pp2H8HG9lM507m+3oIGuGpBBLiL6AgePXiVTDduupF/DO33/AAUtw2fDZo0Ldeli658vyQd/9GPOMnEKZ7pg31jHZlosC03tlc2zB30si1b0JMlfLUSgn+HDGxWI1lDi4kHezTn/ALgiQSxP/wCg2XfRsZnLK2aMDYMJiL3fa3hdcrfwERC2p3X0Xz1yf/FOinafbgbI3CTkWvwkkf1AtH0cey4Zxt1nEdDZBrxpwrscYXriq4hdB62JZMVPdVQwdclm3Y0a3KlCNqaFpGYURLSuZ/huIHTUeRUzUy3WE9yhKEqi85uOn0t5LIpoi6J1zmXedgsmSC4KUEJMbbatLgfP+yCimdiaL6j2SsympCXDuQPPJOHUl5ns6tDvvZbnwHlp0kzLNya4E/Q3A87IJ/kzli5a22bsz2C7DQ8MZGwNAGiwuXeCCBlz7x17KZUoYU/C2nRQ9XwYjQLZV4Qg0qSltqFjTUy3So4c1yiKrhRbtcKByzm/lpzwZIm3ePeb87e39Q266dLaBNTXzA8/Ky7/AFFBdabzFyXjJfFYOOZafdcevYolytzbLzH1UnxHhro3Frmlrh8J/Lqo0QkZnXp0Uj1sI1/Yv0VmbiGF2FuZ8wP1PYL17jewy6noOnirVJTj1oA3DrD+otIBQeNeTeQm5Dg3EczmDbsLG4yyIIVqCYxvLcsLttl5w12ElpF2uANu+h/fZXqimGIHUD7nogvzTRsAIIF87anyGdlRNxXF7ov3IsPLUqz/AARcb9d1dbSYVAxBCXOJdqfpl0stm4Dy1JU2ige1sj3ttjPs52BucyBbOw1t3UQxqneXeIGKVjmmxDgfIqEvorlXlxlDSR08ZLgwXc86vec3PPidthYbL1Z9BViWJkg0e1rvMXsi6cqqjRcb579HLsbpqcYgSSY/iB3w9R2XZ3tWBV0lwoHy7NSlpIIII1BFiPELxmWx8l3jjPK7JfeY13i0FarV8isvkwDwv+CJcwfMfmt4gj8UaT281vNRyM07LCPIh2LvJBqT2OKsCNbq3kBx6+QCyqf0b31B8/0QaMyEbkeavcMiY1zyTcFwIAFyfZF7LptD6NI9238wtm4XyJEz3Y2g9bZ+aDl/LXKsss7pMBja4BoJGYaM7NB+InfQd12blHlhsDAcJ6gnMk9TfUqV4dwVsedgpNAREUoEREBeEL1EGJPw5rtMio2fhnZTq8IQaDx3lVkzcxmNHWzB/Tsuacf5QkiucJP9QFx49l9By0oKjqvg4dsoHzM+gLTayx3RYGl2YLfay1y2HfRd24v6Po5LlrcJ6haXxr0dyAGwuPLupS5i1tziw2vna5sN/FVtZnc5rYazlmRhzaR9PzCip6Ut1CC5TyDRVT024WKI+481lwVNhY2P1CjQwS2yy6H3h4q46IOPRbJypy66aQNiYXEm2Mj2W91CXbuSWuFBBi1wnyxG32RS9NDgY1vytDfIWRdOV1UlqqRBjyUwKxn8NadlIqkhBEng7ei8/wDRm9FLWSyCJHBm9Fej4U0bKSAXqDGjoQFfbGBoqkQEREBERAREQEREBERAREQUuYCrElGCslEEVUcvRv1a3yULXejmnk1jb9Ft6IOZVXochPu4m+BWGPQw2/vOPl+i6yiJc74Z6I4WEFwxf7jceQyW68M4LHA0BjQLdrW8As9FGkCIikf/2Q=="/>
          <p:cNvSpPr>
            <a:spLocks noChangeAspect="1" noChangeArrowheads="1"/>
          </p:cNvSpPr>
          <p:nvPr/>
        </p:nvSpPr>
        <p:spPr bwMode="auto">
          <a:xfrm>
            <a:off x="155575" y="-2751138"/>
            <a:ext cx="7010400" cy="5743576"/>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38914" name="Picture 2" descr="C:\Users\pmadd\Desktop\images.jpg"/>
          <p:cNvPicPr>
            <a:picLocks noChangeAspect="1" noChangeArrowheads="1"/>
          </p:cNvPicPr>
          <p:nvPr/>
        </p:nvPicPr>
        <p:blipFill>
          <a:blip r:embed="rId3" cstate="print"/>
          <a:srcRect l="7660" r="15745"/>
          <a:stretch>
            <a:fillRect/>
          </a:stretch>
        </p:blipFill>
        <p:spPr bwMode="auto">
          <a:xfrm>
            <a:off x="6553200" y="1066800"/>
            <a:ext cx="2286000" cy="3810000"/>
          </a:xfrm>
          <a:prstGeom prst="rect">
            <a:avLst/>
          </a:prstGeom>
          <a:noFill/>
        </p:spPr>
      </p:pic>
      <p:pic>
        <p:nvPicPr>
          <p:cNvPr id="38915" name="Picture 3" descr="C:\Users\pmadd\Desktop\strapless-homecoming-dress-featuring-peaked-sweetheart-and-artful-cut-out_1376576950385.jpg"/>
          <p:cNvPicPr>
            <a:picLocks noChangeAspect="1" noChangeArrowheads="1"/>
          </p:cNvPicPr>
          <p:nvPr/>
        </p:nvPicPr>
        <p:blipFill>
          <a:blip r:embed="rId4" cstate="print"/>
          <a:srcRect/>
          <a:stretch>
            <a:fillRect/>
          </a:stretch>
        </p:blipFill>
        <p:spPr bwMode="auto">
          <a:xfrm>
            <a:off x="3124200" y="1066800"/>
            <a:ext cx="3048000" cy="4572000"/>
          </a:xfrm>
          <a:prstGeom prst="rect">
            <a:avLst/>
          </a:prstGeom>
          <a:noFill/>
        </p:spPr>
      </p:pic>
      <p:pic>
        <p:nvPicPr>
          <p:cNvPr id="38916" name="Picture 4" descr="C:\Users\pmadd\Desktop\chic-bateau-neckline-mini-graduation-dress-with-cut-out-design_1358471630279.jpg"/>
          <p:cNvPicPr>
            <a:picLocks noChangeAspect="1" noChangeArrowheads="1"/>
          </p:cNvPicPr>
          <p:nvPr/>
        </p:nvPicPr>
        <p:blipFill>
          <a:blip r:embed="rId5" cstate="print"/>
          <a:srcRect/>
          <a:stretch>
            <a:fillRect/>
          </a:stretch>
        </p:blipFill>
        <p:spPr bwMode="auto">
          <a:xfrm>
            <a:off x="304800" y="1066800"/>
            <a:ext cx="2438400" cy="3733800"/>
          </a:xfrm>
          <a:prstGeom prst="rect">
            <a:avLst/>
          </a:prstGeom>
          <a:noFill/>
        </p:spPr>
      </p:pic>
      <p:sp>
        <p:nvSpPr>
          <p:cNvPr id="15" name="TextBox 14"/>
          <p:cNvSpPr txBox="1"/>
          <p:nvPr/>
        </p:nvSpPr>
        <p:spPr>
          <a:xfrm>
            <a:off x="0" y="5105400"/>
            <a:ext cx="9144000" cy="954107"/>
          </a:xfrm>
          <a:prstGeom prst="rect">
            <a:avLst/>
          </a:prstGeom>
          <a:solidFill>
            <a:srgbClr val="CD3363"/>
          </a:solidFill>
          <a:ln>
            <a:noFill/>
          </a:ln>
        </p:spPr>
        <p:txBody>
          <a:bodyPr wrap="square" rtlCol="0">
            <a:spAutoFit/>
          </a:bodyPr>
          <a:lstStyle/>
          <a:p>
            <a:pPr algn="ctr"/>
            <a:r>
              <a:rPr lang="en-US" sz="2800" dirty="0" smtClean="0">
                <a:solidFill>
                  <a:schemeClr val="bg1"/>
                </a:solidFill>
                <a:latin typeface="GillSans Light" pitchFamily="34" charset="0"/>
              </a:rPr>
              <a:t>Strapless, low cut shirts, or shirts with cut outs </a:t>
            </a:r>
          </a:p>
          <a:p>
            <a:pPr algn="ctr"/>
            <a:r>
              <a:rPr lang="en-US" sz="2800" dirty="0" smtClean="0">
                <a:solidFill>
                  <a:schemeClr val="bg1"/>
                </a:solidFill>
                <a:latin typeface="GillSans Light" pitchFamily="34" charset="0"/>
              </a:rPr>
              <a:t>Is not considered business professional.</a:t>
            </a:r>
            <a:endParaRPr lang="en-US" sz="2800" dirty="0">
              <a:solidFill>
                <a:schemeClr val="bg1"/>
              </a:solidFill>
              <a:latin typeface="GillSans Light" pitchFamily="34" charset="0"/>
            </a:endParaRPr>
          </a:p>
        </p:txBody>
      </p:sp>
      <p:sp>
        <p:nvSpPr>
          <p:cNvPr id="8" name="TextBox 7"/>
          <p:cNvSpPr txBox="1"/>
          <p:nvPr/>
        </p:nvSpPr>
        <p:spPr>
          <a:xfrm>
            <a:off x="0" y="4876800"/>
            <a:ext cx="9144000" cy="2092881"/>
          </a:xfrm>
          <a:prstGeom prst="rect">
            <a:avLst/>
          </a:prstGeom>
          <a:solidFill>
            <a:schemeClr val="accent6">
              <a:lumMod val="60000"/>
              <a:lumOff val="40000"/>
            </a:schemeClr>
          </a:solidFill>
        </p:spPr>
        <p:txBody>
          <a:bodyPr wrap="square" rtlCol="0">
            <a:spAutoFit/>
          </a:bodyPr>
          <a:lstStyle/>
          <a:p>
            <a:r>
              <a:rPr lang="en-US" sz="13000" dirty="0" smtClean="0">
                <a:latin typeface="Modern No. 20" pitchFamily="18" charset="0"/>
              </a:rPr>
              <a:t>Unacceptable</a:t>
            </a:r>
            <a:endParaRPr lang="en-US" sz="13000" dirty="0">
              <a:latin typeface="Modern No. 20" pitchFamily="18" charset="0"/>
            </a:endParaRP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8" presetClass="entr" presetSubtype="0" accel="100000" fill="hold" grpId="0" nodeType="clickEffect">
                                  <p:stCondLst>
                                    <p:cond delay="0"/>
                                  </p:stCondLst>
                                  <p:iterate type="lt">
                                    <p:tmPct val="0"/>
                                  </p:iterate>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strVal val="#ppt_w*2.5"/>
                                          </p:val>
                                        </p:tav>
                                        <p:tav tm="100000">
                                          <p:val>
                                            <p:strVal val="#ppt_w"/>
                                          </p:val>
                                        </p:tav>
                                      </p:tavLst>
                                    </p:anim>
                                    <p:anim calcmode="lin" valueType="num">
                                      <p:cBhvr>
                                        <p:cTn id="8" dur="500" fill="hold"/>
                                        <p:tgtEl>
                                          <p:spTgt spid="8"/>
                                        </p:tgtEl>
                                        <p:attrNameLst>
                                          <p:attrName>ppt_h</p:attrName>
                                        </p:attrNameLst>
                                      </p:cBhvr>
                                      <p:tavLst>
                                        <p:tav tm="0">
                                          <p:val>
                                            <p:strVal val="#ppt_h*0.01"/>
                                          </p:val>
                                        </p:tav>
                                        <p:tav tm="100000">
                                          <p:val>
                                            <p:strVal val="#ppt_h"/>
                                          </p:val>
                                        </p:tav>
                                      </p:tavLst>
                                    </p:anim>
                                    <p:anim calcmode="lin" valueType="num">
                                      <p:cBhvr>
                                        <p:cTn id="9" dur="500" fill="hold"/>
                                        <p:tgtEl>
                                          <p:spTgt spid="8"/>
                                        </p:tgtEl>
                                        <p:attrNameLst>
                                          <p:attrName>ppt_x</p:attrName>
                                        </p:attrNameLst>
                                      </p:cBhvr>
                                      <p:tavLst>
                                        <p:tav tm="0">
                                          <p:val>
                                            <p:strVal val="#ppt_x"/>
                                          </p:val>
                                        </p:tav>
                                        <p:tav tm="100000">
                                          <p:val>
                                            <p:strVal val="#ppt_x"/>
                                          </p:val>
                                        </p:tav>
                                      </p:tavLst>
                                    </p:anim>
                                    <p:anim calcmode="lin" valueType="num">
                                      <p:cBhvr>
                                        <p:cTn id="10" dur="500" fill="hold"/>
                                        <p:tgtEl>
                                          <p:spTgt spid="8"/>
                                        </p:tgtEl>
                                        <p:attrNameLst>
                                          <p:attrName>ppt_y</p:attrName>
                                        </p:attrNameLst>
                                      </p:cBhvr>
                                      <p:tavLst>
                                        <p:tav tm="0">
                                          <p:val>
                                            <p:strVal val="#ppt_h+1"/>
                                          </p:val>
                                        </p:tav>
                                        <p:tav tm="100000">
                                          <p:val>
                                            <p:strVal val="#ppt_y"/>
                                          </p:val>
                                        </p:tav>
                                      </p:tavLst>
                                    </p:anim>
                                    <p:animEffect transition="in" filter="fade">
                                      <p:cBhvr>
                                        <p:cTn id="11" dur="500"/>
                                        <p:tgtEl>
                                          <p:spTgt spid="8"/>
                                        </p:tgtEl>
                                      </p:cBhvr>
                                    </p:animEffect>
                                  </p:childTnLst>
                                </p:cTn>
                              </p:par>
                            </p:childTnLst>
                          </p:cTn>
                        </p:par>
                      </p:childTnLst>
                    </p:cTn>
                  </p:par>
                  <p:par>
                    <p:cTn id="12" fill="hold">
                      <p:stCondLst>
                        <p:cond delay="indefinite"/>
                      </p:stCondLst>
                      <p:childTnLst>
                        <p:par>
                          <p:cTn id="13" fill="hold">
                            <p:stCondLst>
                              <p:cond delay="0"/>
                            </p:stCondLst>
                            <p:childTnLst>
                              <p:par>
                                <p:cTn id="14" presetID="2" presetClass="exit" presetSubtype="4" fill="hold" grpId="1" nodeType="clickEffect">
                                  <p:stCondLst>
                                    <p:cond delay="0"/>
                                  </p:stCondLst>
                                  <p:iterate type="lt">
                                    <p:tmPct val="0"/>
                                  </p:iterate>
                                  <p:childTnLst>
                                    <p:anim calcmode="lin" valueType="num">
                                      <p:cBhvr additive="base">
                                        <p:cTn id="15" dur="500"/>
                                        <p:tgtEl>
                                          <p:spTgt spid="8"/>
                                        </p:tgtEl>
                                        <p:attrNameLst>
                                          <p:attrName>ppt_x</p:attrName>
                                        </p:attrNameLst>
                                      </p:cBhvr>
                                      <p:tavLst>
                                        <p:tav tm="0">
                                          <p:val>
                                            <p:strVal val="ppt_x"/>
                                          </p:val>
                                        </p:tav>
                                        <p:tav tm="100000">
                                          <p:val>
                                            <p:strVal val="ppt_x"/>
                                          </p:val>
                                        </p:tav>
                                      </p:tavLst>
                                    </p:anim>
                                    <p:anim calcmode="lin" valueType="num">
                                      <p:cBhvr additive="base">
                                        <p:cTn id="16" dur="500"/>
                                        <p:tgtEl>
                                          <p:spTgt spid="8"/>
                                        </p:tgtEl>
                                        <p:attrNameLst>
                                          <p:attrName>ppt_y</p:attrName>
                                        </p:attrNameLst>
                                      </p:cBhvr>
                                      <p:tavLst>
                                        <p:tav tm="0">
                                          <p:val>
                                            <p:strVal val="ppt_y"/>
                                          </p:val>
                                        </p:tav>
                                        <p:tav tm="100000">
                                          <p:val>
                                            <p:strVal val="1+ppt_h/2"/>
                                          </p:val>
                                        </p:tav>
                                      </p:tavLst>
                                    </p:anim>
                                    <p:set>
                                      <p:cBhvr>
                                        <p:cTn id="17" dur="1" fill="hold">
                                          <p:stCondLst>
                                            <p:cond delay="499"/>
                                          </p:stCondLst>
                                        </p:cTn>
                                        <p:tgtEl>
                                          <p:spTgt spid="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8" grpId="1"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48" name="Picture 12" descr="C:\Users\pmadd\Desktop\TOMS_572.jpg"/>
          <p:cNvPicPr>
            <a:picLocks noChangeAspect="1" noChangeArrowheads="1"/>
          </p:cNvPicPr>
          <p:nvPr/>
        </p:nvPicPr>
        <p:blipFill>
          <a:blip r:embed="rId3" cstate="print"/>
          <a:srcRect/>
          <a:stretch>
            <a:fillRect/>
          </a:stretch>
        </p:blipFill>
        <p:spPr bwMode="auto">
          <a:xfrm>
            <a:off x="4191000" y="4267200"/>
            <a:ext cx="2927426" cy="2590800"/>
          </a:xfrm>
          <a:prstGeom prst="rect">
            <a:avLst/>
          </a:prstGeom>
          <a:noFill/>
        </p:spPr>
      </p:pic>
      <p:sp>
        <p:nvSpPr>
          <p:cNvPr id="24584" name="AutoShape 8" descr="data:image/jpeg;base64,/9j/4AAQSkZJRgABAQAAAQABAAD/2wCEAAkGBhQSEBQUEhMVFBUVFRYUGBQYFRQXFRYVFxUWFhcUFhYXHCcfFxkjGhgXHy8gIycpLS0sFh4xNTAqNSYsLCkBCQoKDgwOGg8PGiwkHyQpKSkpLCksLCkpLCwsKSkpKSwpLCwpKSksKSkpKSwsLCwsKSwpKSwpLCkpLCkpLCksKf/AABEIAMsA+AMBIgACEQEDEQH/xAAcAAEAAQUBAQAAAAAAAAAAAAAABQIDBAYHAQj/xABAEAABAwIEBAIIBAQGAQUBAAABAAIDBBESITFBBQZRYXGRBxMiMkJSgaGxwdHwFCNi8TNDU3KS4YIVNFRjogj/xAAZAQEAAwEBAAAAAAAAAAAAAAAAAQMEAgX/xAAgEQEAAgIDAAIDAAAAAAAAAAAAAQIDERIhMUFRE1Jx/9oADAMBAAIRAxEAPwDuKIiAiIgIiICIo/jnG46SEyynIZAD3nO2a0dUDjnG46WF0spyAybu4/KFqFDzjxKdpmio4BD8LZZXMkmB3jdaw8XNANxZc5505ulqjiebC9g0e6xt9B+Z3W8P4iXNjwmzfVx4QNMOBpAsqM2SaRuFlK8pbnwDmmOpLmFr4Z2D+ZTSjDKz+obPYdntuCppc8M7KhrWzFzXMzjnYcM0LvmY78Wm4IyIIU5wjmV7JW01bhD35Q1LRaGpt8P/ANc3VhyOrSdBOPLF0WpMNnREVzgREQEREBERAREQEREBERAREQEREBERAREQEREBERB4TZcK5/5qNTUOIP8ALYS2MbYd3+LtfCw2XVufOI+poJSDYuAYP/LX/wDN186V9TiKiRTM7Gx/fT6LeuUeJeupI7n2o/5Z8ASW/SxsP9q0Jj1Ncl1wiqXRH3ZRl0Dtj+X1KpzV5UlZSdS3+NylIpY5onQVDfWQvsCM7g6tc0jNrgbEEaWUU1Xo3LzqzqWmY22DgvMD6WSOlrJPWNkypqsi3rbaQzHQTgb/ABWv1C3Jc+Hq5onQVDRJE/VpyPZzSM2uBzBGYKzOA8fkpJmUdY/GyTKlqzkJB/oTHRswH/IC+twPRxZefU+s16abqiIr1YiIgIiICIiAiIgIiICIiAiIgIiICIiAiIgIiIOc+mavwwRRj4i55+gAH4lcOmfcrqfpoqb1DW/LG0eZcfzC5Q5QldY5VGYtLXjVh+tlYxKou9koOscNrfWxNf1Gfjv9N/qsxq0fkbi1rwuPdv78MvoFubZc15WWnC0w10nlG2XFLmsmUsmY6GZokifa7Tfb3XA6tcDo4ZghRoerkUua4i2vHcV2nOXeZX00jKWsfjY84aardb+Zb/In2bMBodHgXG4G8LmsjGTRuilbjjeLOabjQ3BBGbXA5hwzBCkOXeZn0sjKSseXxvOGmrHW9vpTz/LMBodHgXGdwPRw5ov1PrNkx8e4b0iItCkREQEREBERAREQEREBERAREQEREBERAREQcC9KFb6yum/pdg/4gN/JaFIt058s+sqHs09c9rh0c1xF/A2v59FqEkahLFJXt8lU5ioKC7TVJY9rmmxBBXSeH8Sxxtk1aR7wGh3xDbxXMAtt9H/GGsl9RKbMkyB+V+x8P3ss+fHzruFmO3GW4NmxGwzyuTtZXopN1RXcBfCXOiGTtRse7enhosWGo20O4XnTGm2EpHKsx8bJo3RStD43izmnfoQdWuBzDhmCAQoqKRZcMlkiddkwluXOZ30kjKWteXxPOGmrHfEf/j1B0bKBo7RwF+oG/Lm8kbJo3RStD43izmHfcEEZtcDmHDMEXCvcv8xyULm09W90tM4hsFY612E6Q1FvdcNnaHUZXDPRw5ot1PrHkx8e4dCReAr1aVIiIgIiICIiAiIgIiICIiAiIgIiICIiDjvpU5VfTzOrIW4opf8AFbs151Lv6Xa32d4hc8fA14LmfVu7fHt3X1FLEHNLXAOa4EFpFwQciCDqFxznj0RvhLqjhwc5vvGAG72dfVX99v8AQc+l8gIS5nNDZYjmqVZWMlFnew8XBvkCQc8tj2WNUUpCDBsqmOsbjZVOYrZQdl5B5mFVB6uSxkjADhu5ugcL77H6dVK8T5ba/wBpmR6jL6FcT4Jxd9NO2WM2LTpsRu09iF3ngvF21ELZojcOGYOx3a4dQsWbHqd/DRjvtqxpnsNnDTzV+N622ooWyDT9R/0oio4OW9ws00X82HE9Zgwva5kjQ9jxhcxwu1w6H8b7EArGNOQqmLnuE+sngXHjw97IJ3l9JIcME7vehdqKeY9Le67oD0OHoQK509jZGOjkaHseMLmm4uOxGYIOYIzBAIXnLvMT+HyMpap5fTSHDTVTrXabX9RNbRw8rZjK4Z6GHNy6n1kyY9dw6MiItKkREQEREBERAREQEREBERAREQEREBERBpnOvoupq+8g/kVH+s0D2jt61mWMd8j0K4FxaJ9JUy00jmSGJ2BxY7E29gfZO2tiDoQRsuw+k/0nGHFRULsVSRaSUe7TtOuf+p228clyalomMaW+9izc52ZcTqSqsmSKLKUmyO9cHaK24LLPA8Txhfhbnla587rHq6V8Rs7MHR2x/Q9krkrPRNJhZK270e83fws+CQ/yZCA4fKdnj81qOJUhy6mImNS5idPp5rNC03uNRoR9NQqyy4y+o6f9Ln/ot5xErBSyn22j+W47t+TxG3l0XRMOeSx2rxnTRE7Yc1CDpr+/so6aitt+/wB7qeDb5jbUfvZUSRg/ouZrtO9NcdEvJoGSRuilaHxvFnMO+4cDq1wOYcMwRdSlRRrCfDZVzExO4d72s8t8xPoZGUlW8vp3nDTVbstP8iY6NeB9CBcZXDOhLn1TSMljdFM3HG8Wc3Q5ZhzT8LwcwRoVTy1zM+hlZRVr8cT/AP21Wcg5o/ypfle3L7bHLbiy8up9Zr49dw6GiItCoREQEREBERAREQEREBERARF45wAuTYDMnYBB6uV8+ekx7/WU3DXABvsTVvwRneOG3vy9xp9xi838+u4gX09E8x0bXFk9U3J01vehp+2xf0PS2LS68gBsbGhkbBZjBo0b+JOpJzJ1VGTLx6j1dTHy7nxGQ07Y22bfM3Ljm5x3c47lUmRZPq1jTC312WT2WnxSyqsf+7qVo6L14tIRhPwgW8yfyUbT0O5H76BSMFKVH8QiuPcsPp/bYccXX4mdndu/nbeDxLo9PM4CxzByIOYI6G61HmLgXqyXxj+WTprgJ2/29CtGPJ8SpvT5hH0Fc6N7XMJDmkEEagjML6C5J5rbXQA5CVlhI3vs8Dofx+i+b8VlOcscySUs7ZYzm3UbObu09irr15QqrOn0qW7jVC2/Y7j8wsDgHHY6yBssRyORbux27SpEt6LJrS5jyx5LDljUrr4/vMLEni3t9R+mySmEY6NY1dQxzxOimbjjda4vYgjR7HatcNiFnvasV4sqp68do7gHNEnDpWUlc/HTvOGmrDtbSGbZrgPtmMvd6SCtBq6eOaJ0MzQ+N4s5py7hwIza4HMOGYKj+XuY5OFyMpax5kpJHYaerOsfSGa2hA+m4yuGbcWbl1PrPfHruHT0XjXXFxmDuvVoVCIiAiIgIiICIiAiLxzgASTYDMk6AdUHj3gAkkAAXJJsABqSdguM83c4ScXe+mpXuj4fGcM9Q3J1Q4f5MV/h6nS2ZysHZPOHMcnFpH0tK4xUMbsM9SPencNYYuo76bnYFTUDWtbHE0MjYMLWDQD8ydSTmSSVmzZuPVfV2PHvuUcyiAa1jGhrGjC1o0aOn533vdYPEeDm1xnZbPFSG+i9mozhOWyxRtqc6e6y9gprm7v7KdqOXiCSdfsB0H6rEdSluoVm3K3FCpCngv5X1AH3WKwK619t1LmWR6u42vfva39ldFOLWIuDkQc7jorAl3XlXxBsUbnvNmtFz18PE6WTSGicy8PZDOWRm4sHW+W97Nvvp91EAqfpI/WCSSb3qg4iPlZ8AHgLfZa/UxmN5Y7bQ9RsVurGoZ5nbbOR+dJKKYOHtMdYSMvk5v6jOx/7v9BcK4rHURNlicHMcMjuOrT0I6L5Ox9Ft/JHPUtFLdvtMd/iRE5O/qb8rh1XF6cu4TW2n0Y5qB/n12+vRR3L/MUNbEJIHXHxN0ew/K4bKRc1ZpjS1i1UF75Z9N/+1FzKaLuuY+48P0WLWUocCRa/zfk5cTDqJQUjrFU1EbJo3RStD43izmnQjUHqCDYgjMEAhU1V2mzhb7rGEyq8WHLfMj+GSMpat5fRvOGnqnaxnaCc6C2x0yuMrhvTgVzGcMkjdHI0PY8Wc06EfkRqDqFRy9zLLw0iKdzp6IkBk2slPfIMk+ZnR39ltxZ99W9Z8mLXcOpIrcE7XtDmEOa4XBGhCuLUoEREBERARFhcW4vHTRmSU2GgAzc4/K0blBrfOPpLioJPU+qkkmLA8NFmss4kAl52yOgOi5dzF6TKupDmPlZDG7/KjaBcdHOdcu+w7K16SuZ2VkrZJGBgY3A0DE9xbe/tuAw37bXOq0tvG4BlZ3lb7KEr8Ukji5rnvwsJAF3BvXICwsr3DOYzTTMfC9hDW+rcwuwsc1xLifHEb37d1hjjkJ+byJUbW8MuS8WaCfiOD7OsfJRMRPUm228W53qZpg6KV0DAMIaw5E7uN9Re1lmU3PtYwe06OYZZOZhPfNq0il4YCPfv4EOaD+qkpInfCRbXv4LnhXWtJ5T9t94Z6R4J3iKaMwucbB1w6O/d1rt+vmthrODa2XC6q2MBxwkEG5H1BBC3XhXpOlZCI7MfgYGB7gcWWWI52dltYd1TfD+qyuT7bHU8PI0WA4EarFpPSSz1YFRE9zxf24wyzhsSC4WNtbZfgovifPzXX9TCb/NIRl/4tvfzC4jHZZzqmariDImF8jg0D92A3K1Cu4y6qfYgthBuGfMRoXduyi6md8zscji47DYdgNlmUzemqvpj49yptffSbpo8ZA81nca5SM8GKIfzYxdo+YfEzx3HfxVXB6a1lunC22sutuXCWOV+MrevSRyfgf8AxULfYef5rR8Mh+Pwcde/itEAsu0JngnME1LKJIZHRvG40I+V7Tk5viuv8s+mKGUBtYPUP09YLmF3cnWP65d1wxpWVC+y5tSLepiZh9RxVjJGh8bmvaRcOa4OaR2IyVtzjsbfn+q+cuHV8kRxQyPidqSxxbfxAyP1WyUXpLrY8nyNkHVzGk+bbFUzhn4WRkh1ysgbILOFj9beIPwn93Wq8UpZITndzfuP1WsVXpRqDdrBFe3yO9k/8lrtTxyWpJEsz3HPCMRDPANGQXH4Jn13GWIb6ziQte4A63stc4nzjIXvbA6MxgYcRaHtdce012drbfQrTIqgkjNw1zxHbbVZsErx7rvMAjzy/Fd0wVrO57c2yzPjYKXnWtZTthZK6BrSMo7NPs5Wu4E4T2IupvlD0gVf8bE105kbNIxj2S4j7JNiYrn2HWzsLjLdc5nq3m7WYbj4h7rTrbPbsFI8vzOEt3vN9izItPW5v2V6l9VIovl7jzKuLG3IjJzdwfzBUoukCIiCxW1rIY3yyODGRtL3OOga0XJK+YeffSXLxGZ5YTFA0lrGbll9XW3Nrny2XVPT1x3BSRUgJBqS9ziL/wCHC0PIPYuLfJfOW/s31yO6JSlZWSRsax4s7Ug3uAQLYgc7nolLT+sixlgFvZaBkCetu2d+pPZYrnhwGNrsQyxCxxDvfdZMdeQ0NwusPAfqgvSwhgwsykw3vvh+Kx65FY0MrLtFrudqXZnFc/FtsPuvZqnE4ODHYgLAki1u9tVbHDLt76oMqiDyXDCALWsfZa09rZg99VQK2RhIDvWga3GnYOvcleQ8Qe0YJdNA/wDXqPur9JTgakAE3xag9x3UDGnqGy9nfK7X6O3+ytRUjgfZNgcnX2HgrjcLvbwjIkBvU3++X4K8ypxAm1rGx6DL8NkFM+vbRWmszV8KmMZoPYmZKZ4PRYjiPgP1VnhfDHSvAAy3W+cD5Ue61h7PVJFnhlEVslJFYLLg4IWahZApbKNCzJC17HMeA5rgWuadCDkQuQ808sGmlLRm05td1b+o0K7N6pRPMPBxURFpyIzaeh/QpA4cW2VyNyk6/hxa4gixBII6EKOdCQV0MqFxCuCYXF/Pp0Kx8Bt1/BUyyOA90H6FBfwSRklme9zoVjumLjdrcD22Nvh8QenboqJHyObhLgGmxyvp/e2SkuG01gMWny/jf9B+ZCgWIqdxOIZWLsjoCciO9ru8h1Vx9GXe+S/YDRo8GjLzUlVSsjbicbDYWzNtmtH9lCz1zpASD6tvhdxG+Y/AIMhoa0ho1+UdOvYK42S2Ydh8Bc+Z08ljRUDS0GMtLrZ3xXJtbPMfp2XnqcIs4knog2bhnP09G0vikzaNCAQRoAdsyQt/Pp2H8HG9lM507m+3oIGuGpBBLiL6AgePXiVTDduupF/DO33/AAUtw2fDZo0Ldeli658vyQd/9GPOMnEKZ7pg31jHZlosC03tlc2zB30si1b0JMlfLUSgn+HDGxWI1lDi4kHezTn/ALgiQSxP/wCg2XfRsZnLK2aMDYMJiL3fa3hdcrfwERC2p3X0Xz1yf/FOinafbgbI3CTkWvwkkf1AtH0cey4Zxt1nEdDZBrxpwrscYXriq4hdB62JZMVPdVQwdclm3Y0a3KlCNqaFpGYURLSuZ/huIHTUeRUzUy3WE9yhKEqi85uOn0t5LIpoi6J1zmXedgsmSC4KUEJMbbatLgfP+yCimdiaL6j2SsympCXDuQPPJOHUl5ns6tDvvZbnwHlp0kzLNya4E/Q3A87IJ/kzli5a22bsz2C7DQ8MZGwNAGiwuXeCCBlz7x17KZUoYU/C2nRQ9XwYjQLZV4Qg0qSltqFjTUy3So4c1yiKrhRbtcKByzm/lpzwZIm3ePeb87e39Q266dLaBNTXzA8/Ky7/AFFBdabzFyXjJfFYOOZafdcevYolytzbLzH1UnxHhro3Frmlrh8J/Lqo0QkZnXp0Uj1sI1/Yv0VmbiGF2FuZ8wP1PYL17jewy6noOnirVJTj1oA3DrD+otIBQeNeTeQm5Dg3EczmDbsLG4yyIIVqCYxvLcsLttl5w12ElpF2uANu+h/fZXqimGIHUD7nogvzTRsAIIF87anyGdlRNxXF7ov3IsPLUqz/AARcb9d1dbSYVAxBCXOJdqfpl0stm4Dy1JU2ige1sj3ttjPs52BucyBbOw1t3UQxqneXeIGKVjmmxDgfIqEvorlXlxlDSR08ZLgwXc86vec3PPidthYbL1Z9BViWJkg0e1rvMXsi6cqqjRcb579HLsbpqcYgSSY/iB3w9R2XZ3tWBV0lwoHy7NSlpIIII1BFiPELxmWx8l3jjPK7JfeY13i0FarV8isvkwDwv+CJcwfMfmt4gj8UaT281vNRyM07LCPIh2LvJBqT2OKsCNbq3kBx6+QCyqf0b31B8/0QaMyEbkeavcMiY1zyTcFwIAFyfZF7LptD6NI9238wtm4XyJEz3Y2g9bZ+aDl/LXKsss7pMBja4BoJGYaM7NB+InfQd12blHlhsDAcJ6gnMk9TfUqV4dwVsedgpNAREUoEREBeEL1EGJPw5rtMio2fhnZTq8IQaDx3lVkzcxmNHWzB/Tsuacf5QkiucJP9QFx49l9By0oKjqvg4dsoHzM+gLTayx3RYGl2YLfay1y2HfRd24v6Po5LlrcJ6haXxr0dyAGwuPLupS5i1tziw2vna5sN/FVtZnc5rYazlmRhzaR9PzCip6Ut1CC5TyDRVT024WKI+481lwVNhY2P1CjQwS2yy6H3h4q46IOPRbJypy66aQNiYXEm2Mj2W91CXbuSWuFBBi1wnyxG32RS9NDgY1vytDfIWRdOV1UlqqRBjyUwKxn8NadlIqkhBEng7ei8/wDRm9FLWSyCJHBm9Fej4U0bKSAXqDGjoQFfbGBoqkQEREBERAREQEREBERAREQUuYCrElGCslEEVUcvRv1a3yULXejmnk1jb9Ft6IOZVXochPu4m+BWGPQw2/vOPl+i6yiJc74Z6I4WEFwxf7jceQyW68M4LHA0BjQLdrW8As9FGkCIikf/2Q=="/>
          <p:cNvSpPr>
            <a:spLocks noChangeAspect="1" noChangeArrowheads="1"/>
          </p:cNvSpPr>
          <p:nvPr/>
        </p:nvSpPr>
        <p:spPr bwMode="auto">
          <a:xfrm>
            <a:off x="155575" y="-2751138"/>
            <a:ext cx="7010400" cy="5743576"/>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39938" name="Picture 2" descr="C:\Users\pmadd\Desktop\Witty-Black-Womens-Designer.jpg"/>
          <p:cNvPicPr>
            <a:picLocks noChangeAspect="1" noChangeArrowheads="1"/>
          </p:cNvPicPr>
          <p:nvPr/>
        </p:nvPicPr>
        <p:blipFill>
          <a:blip r:embed="rId4" cstate="print"/>
          <a:srcRect/>
          <a:stretch>
            <a:fillRect/>
          </a:stretch>
        </p:blipFill>
        <p:spPr bwMode="auto">
          <a:xfrm>
            <a:off x="1" y="1"/>
            <a:ext cx="2209800" cy="2209800"/>
          </a:xfrm>
          <a:prstGeom prst="rect">
            <a:avLst/>
          </a:prstGeom>
          <a:noFill/>
        </p:spPr>
      </p:pic>
      <p:pic>
        <p:nvPicPr>
          <p:cNvPr id="39939" name="Picture 3" descr="C:\Users\pmadd\Desktop\open-toe-shoes.jpg"/>
          <p:cNvPicPr>
            <a:picLocks noChangeAspect="1" noChangeArrowheads="1"/>
          </p:cNvPicPr>
          <p:nvPr/>
        </p:nvPicPr>
        <p:blipFill>
          <a:blip r:embed="rId5" cstate="print"/>
          <a:srcRect/>
          <a:stretch>
            <a:fillRect/>
          </a:stretch>
        </p:blipFill>
        <p:spPr bwMode="auto">
          <a:xfrm>
            <a:off x="2209801" y="0"/>
            <a:ext cx="2438400" cy="2220501"/>
          </a:xfrm>
          <a:prstGeom prst="rect">
            <a:avLst/>
          </a:prstGeom>
          <a:noFill/>
        </p:spPr>
      </p:pic>
      <p:pic>
        <p:nvPicPr>
          <p:cNvPr id="39940" name="Picture 4" descr="C:\Users\pmadd\Desktop\elegant-studded-pointed-toe-flats.jpg"/>
          <p:cNvPicPr>
            <a:picLocks noChangeAspect="1" noChangeArrowheads="1"/>
          </p:cNvPicPr>
          <p:nvPr/>
        </p:nvPicPr>
        <p:blipFill>
          <a:blip r:embed="rId6" cstate="print"/>
          <a:srcRect t="30787" b="17559"/>
          <a:stretch>
            <a:fillRect/>
          </a:stretch>
        </p:blipFill>
        <p:spPr bwMode="auto">
          <a:xfrm>
            <a:off x="4648200" y="0"/>
            <a:ext cx="3242914" cy="2209800"/>
          </a:xfrm>
          <a:prstGeom prst="rect">
            <a:avLst/>
          </a:prstGeom>
          <a:noFill/>
        </p:spPr>
      </p:pic>
      <p:pic>
        <p:nvPicPr>
          <p:cNvPr id="39941" name="Picture 5" descr="C:\Users\pmadd\Desktop\piclet.jpg"/>
          <p:cNvPicPr>
            <a:picLocks noChangeAspect="1" noChangeArrowheads="1"/>
          </p:cNvPicPr>
          <p:nvPr/>
        </p:nvPicPr>
        <p:blipFill>
          <a:blip r:embed="rId7" cstate="print"/>
          <a:srcRect/>
          <a:stretch>
            <a:fillRect/>
          </a:stretch>
        </p:blipFill>
        <p:spPr bwMode="auto">
          <a:xfrm>
            <a:off x="6476429" y="0"/>
            <a:ext cx="2667571" cy="4343401"/>
          </a:xfrm>
          <a:prstGeom prst="rect">
            <a:avLst/>
          </a:prstGeom>
          <a:noFill/>
        </p:spPr>
      </p:pic>
      <p:pic>
        <p:nvPicPr>
          <p:cNvPr id="39942" name="Picture 6" descr="C:\Users\pmadd\Desktop\images.jpg"/>
          <p:cNvPicPr>
            <a:picLocks noChangeAspect="1" noChangeArrowheads="1"/>
          </p:cNvPicPr>
          <p:nvPr/>
        </p:nvPicPr>
        <p:blipFill>
          <a:blip r:embed="rId8" cstate="print"/>
          <a:srcRect/>
          <a:stretch>
            <a:fillRect/>
          </a:stretch>
        </p:blipFill>
        <p:spPr bwMode="auto">
          <a:xfrm>
            <a:off x="0" y="2209800"/>
            <a:ext cx="2143125" cy="2143125"/>
          </a:xfrm>
          <a:prstGeom prst="rect">
            <a:avLst/>
          </a:prstGeom>
          <a:noFill/>
        </p:spPr>
      </p:pic>
      <p:pic>
        <p:nvPicPr>
          <p:cNvPr id="39943" name="Picture 7" descr="C:\Users\pmadd\Desktop\Prada-leopard.jpg"/>
          <p:cNvPicPr>
            <a:picLocks noChangeAspect="1" noChangeArrowheads="1"/>
          </p:cNvPicPr>
          <p:nvPr/>
        </p:nvPicPr>
        <p:blipFill>
          <a:blip r:embed="rId9" cstate="print"/>
          <a:srcRect/>
          <a:stretch>
            <a:fillRect/>
          </a:stretch>
        </p:blipFill>
        <p:spPr bwMode="auto">
          <a:xfrm>
            <a:off x="2133600" y="2209800"/>
            <a:ext cx="2057400" cy="2133599"/>
          </a:xfrm>
          <a:prstGeom prst="rect">
            <a:avLst/>
          </a:prstGeom>
          <a:noFill/>
        </p:spPr>
      </p:pic>
      <p:pic>
        <p:nvPicPr>
          <p:cNvPr id="39944" name="Picture 8" descr="C:\Users\pmadd\Desktop\product-hugerect-100304-43733-1366814450-6ba670606dfa8b6ee5f12a420125ce2f.jpg"/>
          <p:cNvPicPr>
            <a:picLocks noChangeAspect="1" noChangeArrowheads="1"/>
          </p:cNvPicPr>
          <p:nvPr/>
        </p:nvPicPr>
        <p:blipFill>
          <a:blip r:embed="rId10" cstate="print"/>
          <a:srcRect/>
          <a:stretch>
            <a:fillRect/>
          </a:stretch>
        </p:blipFill>
        <p:spPr bwMode="auto">
          <a:xfrm>
            <a:off x="4191000" y="2209800"/>
            <a:ext cx="2390449" cy="2133600"/>
          </a:xfrm>
          <a:prstGeom prst="rect">
            <a:avLst/>
          </a:prstGeom>
          <a:noFill/>
        </p:spPr>
      </p:pic>
      <p:pic>
        <p:nvPicPr>
          <p:cNvPr id="39945" name="Picture 9" descr="C:\Users\pmadd\Desktop\uggs.jpg"/>
          <p:cNvPicPr>
            <a:picLocks noChangeAspect="1" noChangeArrowheads="1"/>
          </p:cNvPicPr>
          <p:nvPr/>
        </p:nvPicPr>
        <p:blipFill>
          <a:blip r:embed="rId11" cstate="print"/>
          <a:srcRect/>
          <a:stretch>
            <a:fillRect/>
          </a:stretch>
        </p:blipFill>
        <p:spPr bwMode="auto">
          <a:xfrm>
            <a:off x="0" y="4267200"/>
            <a:ext cx="4800600" cy="2590800"/>
          </a:xfrm>
          <a:prstGeom prst="rect">
            <a:avLst/>
          </a:prstGeom>
          <a:noFill/>
        </p:spPr>
      </p:pic>
      <p:pic>
        <p:nvPicPr>
          <p:cNvPr id="39946" name="Picture 10" descr="C:\Users\pmadd\Desktop\a2f0b994-5266-4eb5-ae24-7d3114f8e272__L.jpg"/>
          <p:cNvPicPr>
            <a:picLocks noChangeAspect="1" noChangeArrowheads="1"/>
          </p:cNvPicPr>
          <p:nvPr/>
        </p:nvPicPr>
        <p:blipFill>
          <a:blip r:embed="rId12" cstate="print"/>
          <a:srcRect/>
          <a:stretch>
            <a:fillRect/>
          </a:stretch>
        </p:blipFill>
        <p:spPr bwMode="auto">
          <a:xfrm>
            <a:off x="6623050" y="4337050"/>
            <a:ext cx="2520950" cy="2520950"/>
          </a:xfrm>
          <a:prstGeom prst="rect">
            <a:avLst/>
          </a:prstGeom>
          <a:noFill/>
        </p:spPr>
      </p:pic>
      <p:sp>
        <p:nvSpPr>
          <p:cNvPr id="8" name="TextBox 7"/>
          <p:cNvSpPr txBox="1"/>
          <p:nvPr/>
        </p:nvSpPr>
        <p:spPr>
          <a:xfrm>
            <a:off x="0" y="2209800"/>
            <a:ext cx="9144000" cy="2092881"/>
          </a:xfrm>
          <a:prstGeom prst="rect">
            <a:avLst/>
          </a:prstGeom>
          <a:solidFill>
            <a:schemeClr val="accent6">
              <a:lumMod val="60000"/>
              <a:lumOff val="40000"/>
            </a:schemeClr>
          </a:solidFill>
        </p:spPr>
        <p:txBody>
          <a:bodyPr wrap="square" rtlCol="0">
            <a:spAutoFit/>
          </a:bodyPr>
          <a:lstStyle/>
          <a:p>
            <a:r>
              <a:rPr lang="en-US" sz="13000" dirty="0" smtClean="0">
                <a:latin typeface="Modern No. 20" pitchFamily="18" charset="0"/>
              </a:rPr>
              <a:t>Unacceptable</a:t>
            </a:r>
            <a:endParaRPr lang="en-US" sz="13000" dirty="0">
              <a:latin typeface="Modern No. 20" pitchFamily="18" charset="0"/>
            </a:endParaRP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8" presetClass="entr" presetSubtype="0" accel="100000" fill="hold" grpId="0" nodeType="clickEffect">
                                  <p:stCondLst>
                                    <p:cond delay="0"/>
                                  </p:stCondLst>
                                  <p:iterate type="lt">
                                    <p:tmPct val="0"/>
                                  </p:iterate>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strVal val="#ppt_w*2.5"/>
                                          </p:val>
                                        </p:tav>
                                        <p:tav tm="100000">
                                          <p:val>
                                            <p:strVal val="#ppt_w"/>
                                          </p:val>
                                        </p:tav>
                                      </p:tavLst>
                                    </p:anim>
                                    <p:anim calcmode="lin" valueType="num">
                                      <p:cBhvr>
                                        <p:cTn id="8" dur="500" fill="hold"/>
                                        <p:tgtEl>
                                          <p:spTgt spid="8"/>
                                        </p:tgtEl>
                                        <p:attrNameLst>
                                          <p:attrName>ppt_h</p:attrName>
                                        </p:attrNameLst>
                                      </p:cBhvr>
                                      <p:tavLst>
                                        <p:tav tm="0">
                                          <p:val>
                                            <p:strVal val="#ppt_h*0.01"/>
                                          </p:val>
                                        </p:tav>
                                        <p:tav tm="100000">
                                          <p:val>
                                            <p:strVal val="#ppt_h"/>
                                          </p:val>
                                        </p:tav>
                                      </p:tavLst>
                                    </p:anim>
                                    <p:anim calcmode="lin" valueType="num">
                                      <p:cBhvr>
                                        <p:cTn id="9" dur="500" fill="hold"/>
                                        <p:tgtEl>
                                          <p:spTgt spid="8"/>
                                        </p:tgtEl>
                                        <p:attrNameLst>
                                          <p:attrName>ppt_x</p:attrName>
                                        </p:attrNameLst>
                                      </p:cBhvr>
                                      <p:tavLst>
                                        <p:tav tm="0">
                                          <p:val>
                                            <p:strVal val="#ppt_x"/>
                                          </p:val>
                                        </p:tav>
                                        <p:tav tm="100000">
                                          <p:val>
                                            <p:strVal val="#ppt_x"/>
                                          </p:val>
                                        </p:tav>
                                      </p:tavLst>
                                    </p:anim>
                                    <p:anim calcmode="lin" valueType="num">
                                      <p:cBhvr>
                                        <p:cTn id="10" dur="500" fill="hold"/>
                                        <p:tgtEl>
                                          <p:spTgt spid="8"/>
                                        </p:tgtEl>
                                        <p:attrNameLst>
                                          <p:attrName>ppt_y</p:attrName>
                                        </p:attrNameLst>
                                      </p:cBhvr>
                                      <p:tavLst>
                                        <p:tav tm="0">
                                          <p:val>
                                            <p:strVal val="#ppt_h+1"/>
                                          </p:val>
                                        </p:tav>
                                        <p:tav tm="100000">
                                          <p:val>
                                            <p:strVal val="#ppt_y"/>
                                          </p:val>
                                        </p:tav>
                                      </p:tavLst>
                                    </p:anim>
                                    <p:animEffect transition="in" filter="fade">
                                      <p:cBhvr>
                                        <p:cTn id="11" dur="500"/>
                                        <p:tgtEl>
                                          <p:spTgt spid="8"/>
                                        </p:tgtEl>
                                      </p:cBhvr>
                                    </p:animEffect>
                                  </p:childTnLst>
                                </p:cTn>
                              </p:par>
                            </p:childTnLst>
                          </p:cTn>
                        </p:par>
                      </p:childTnLst>
                    </p:cTn>
                  </p:par>
                  <p:par>
                    <p:cTn id="12" fill="hold">
                      <p:stCondLst>
                        <p:cond delay="indefinite"/>
                      </p:stCondLst>
                      <p:childTnLst>
                        <p:par>
                          <p:cTn id="13" fill="hold">
                            <p:stCondLst>
                              <p:cond delay="0"/>
                            </p:stCondLst>
                            <p:childTnLst>
                              <p:par>
                                <p:cTn id="14" presetID="2" presetClass="exit" presetSubtype="4" fill="hold" grpId="1" nodeType="clickEffect">
                                  <p:stCondLst>
                                    <p:cond delay="0"/>
                                  </p:stCondLst>
                                  <p:iterate type="lt">
                                    <p:tmPct val="0"/>
                                  </p:iterate>
                                  <p:childTnLst>
                                    <p:anim calcmode="lin" valueType="num">
                                      <p:cBhvr additive="base">
                                        <p:cTn id="15" dur="500"/>
                                        <p:tgtEl>
                                          <p:spTgt spid="8"/>
                                        </p:tgtEl>
                                        <p:attrNameLst>
                                          <p:attrName>ppt_x</p:attrName>
                                        </p:attrNameLst>
                                      </p:cBhvr>
                                      <p:tavLst>
                                        <p:tav tm="0">
                                          <p:val>
                                            <p:strVal val="ppt_x"/>
                                          </p:val>
                                        </p:tav>
                                        <p:tav tm="100000">
                                          <p:val>
                                            <p:strVal val="ppt_x"/>
                                          </p:val>
                                        </p:tav>
                                      </p:tavLst>
                                    </p:anim>
                                    <p:anim calcmode="lin" valueType="num">
                                      <p:cBhvr additive="base">
                                        <p:cTn id="16" dur="500"/>
                                        <p:tgtEl>
                                          <p:spTgt spid="8"/>
                                        </p:tgtEl>
                                        <p:attrNameLst>
                                          <p:attrName>ppt_y</p:attrName>
                                        </p:attrNameLst>
                                      </p:cBhvr>
                                      <p:tavLst>
                                        <p:tav tm="0">
                                          <p:val>
                                            <p:strVal val="ppt_y"/>
                                          </p:val>
                                        </p:tav>
                                        <p:tav tm="100000">
                                          <p:val>
                                            <p:strVal val="1+ppt_h/2"/>
                                          </p:val>
                                        </p:tav>
                                      </p:tavLst>
                                    </p:anim>
                                    <p:set>
                                      <p:cBhvr>
                                        <p:cTn id="17" dur="1" fill="hold">
                                          <p:stCondLst>
                                            <p:cond delay="499"/>
                                          </p:stCondLst>
                                        </p:cTn>
                                        <p:tgtEl>
                                          <p:spTgt spid="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8" grpId="1"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84" name="AutoShape 8" descr="data:image/jpeg;base64,/9j/4AAQSkZJRgABAQAAAQABAAD/2wCEAAkGBhQSEBQUEhMVFBUVFRYUGBQYFRQXFRYVFxUWFhcUFhYXHCcfFxkjGhgXHy8gIycpLS0sFh4xNTAqNSYsLCkBCQoKDgwOGg8PGiwkHyQpKSkpLCksLCkpLCwsKSkpKSwpLCwpKSksKSkpKSwsLCwsKSwpKSwpLCkpLCkpLCksKf/AABEIAMsA+AMBIgACEQEDEQH/xAAcAAEAAQUBAQAAAAAAAAAAAAAABQIDBAYHAQj/xABAEAABAwIEBAIIBAQGAQUBAAABAAIDBBESITFBBQZRYXGRBxMiMkJSgaGxwdHwFCNi8TNDU3KS4YIVNFRjogj/xAAZAQEAAwEBAAAAAAAAAAAAAAAAAQMEAgX/xAAgEQEAAgIDAAIDAAAAAAAAAAAAAQIDERIhMUFRE1Jx/9oADAMBAAIRAxEAPwDuKIiAiIgIiICIo/jnG46SEyynIZAD3nO2a0dUDjnG46WF0spyAybu4/KFqFDzjxKdpmio4BD8LZZXMkmB3jdaw8XNANxZc5505ulqjiebC9g0e6xt9B+Z3W8P4iXNjwmzfVx4QNMOBpAsqM2SaRuFlK8pbnwDmmOpLmFr4Z2D+ZTSjDKz+obPYdntuCppc8M7KhrWzFzXMzjnYcM0LvmY78Wm4IyIIU5wjmV7JW01bhD35Q1LRaGpt8P/ANc3VhyOrSdBOPLF0WpMNnREVzgREQEREBERAREQEREBERAREQEREBERAREQEREBERB4TZcK5/5qNTUOIP8ALYS2MbYd3+LtfCw2XVufOI+poJSDYuAYP/LX/wDN186V9TiKiRTM7Gx/fT6LeuUeJeupI7n2o/5Z8ASW/SxsP9q0Jj1Ncl1wiqXRH3ZRl0Dtj+X1KpzV5UlZSdS3+NylIpY5onQVDfWQvsCM7g6tc0jNrgbEEaWUU1Xo3LzqzqWmY22DgvMD6WSOlrJPWNkypqsi3rbaQzHQTgb/ABWv1C3Jc+Hq5onQVDRJE/VpyPZzSM2uBzBGYKzOA8fkpJmUdY/GyTKlqzkJB/oTHRswH/IC+twPRxZefU+s16abqiIr1YiIgIiICIiAiIgIiICIiAiIgIiICIiAiIgIiIOc+mavwwRRj4i55+gAH4lcOmfcrqfpoqb1DW/LG0eZcfzC5Q5QldY5VGYtLXjVh+tlYxKou9koOscNrfWxNf1Gfjv9N/qsxq0fkbi1rwuPdv78MvoFubZc15WWnC0w10nlG2XFLmsmUsmY6GZokifa7Tfb3XA6tcDo4ZghRoerkUua4i2vHcV2nOXeZX00jKWsfjY84aardb+Zb/In2bMBodHgXG4G8LmsjGTRuilbjjeLOabjQ3BBGbXA5hwzBCkOXeZn0sjKSseXxvOGmrHW9vpTz/LMBodHgXGdwPRw5ov1PrNkx8e4b0iItCkREQEREBERAREQEREBERAREQEREBERAREQcC9KFb6yum/pdg/4gN/JaFIt058s+sqHs09c9rh0c1xF/A2v59FqEkahLFJXt8lU5ioKC7TVJY9rmmxBBXSeH8Sxxtk1aR7wGh3xDbxXMAtt9H/GGsl9RKbMkyB+V+x8P3ss+fHzruFmO3GW4NmxGwzyuTtZXopN1RXcBfCXOiGTtRse7enhosWGo20O4XnTGm2EpHKsx8bJo3RStD43izmnfoQdWuBzDhmCAQoqKRZcMlkiddkwluXOZ30kjKWteXxPOGmrHfEf/j1B0bKBo7RwF+oG/Lm8kbJo3RStD43izmHfcEEZtcDmHDMEXCvcv8xyULm09W90tM4hsFY612E6Q1FvdcNnaHUZXDPRw5ot1PrHkx8e4dCReAr1aVIiIgIiICIiAiIgIiICIiAiIgIiICIiDjvpU5VfTzOrIW4opf8AFbs151Lv6Xa32d4hc8fA14LmfVu7fHt3X1FLEHNLXAOa4EFpFwQciCDqFxznj0RvhLqjhwc5vvGAG72dfVX99v8AQc+l8gIS5nNDZYjmqVZWMlFnew8XBvkCQc8tj2WNUUpCDBsqmOsbjZVOYrZQdl5B5mFVB6uSxkjADhu5ugcL77H6dVK8T5ba/wBpmR6jL6FcT4Jxd9NO2WM2LTpsRu09iF3ngvF21ELZojcOGYOx3a4dQsWbHqd/DRjvtqxpnsNnDTzV+N622ooWyDT9R/0oio4OW9ws00X82HE9Zgwva5kjQ9jxhcxwu1w6H8b7EArGNOQqmLnuE+sngXHjw97IJ3l9JIcME7vehdqKeY9Le67oD0OHoQK509jZGOjkaHseMLmm4uOxGYIOYIzBAIXnLvMT+HyMpap5fTSHDTVTrXabX9RNbRw8rZjK4Z6GHNy6n1kyY9dw6MiItKkREQEREBERAREQEREBERAREQEREBERBpnOvoupq+8g/kVH+s0D2jt61mWMd8j0K4FxaJ9JUy00jmSGJ2BxY7E29gfZO2tiDoQRsuw+k/0nGHFRULsVSRaSUe7TtOuf+p228clyalomMaW+9izc52ZcTqSqsmSKLKUmyO9cHaK24LLPA8Txhfhbnla587rHq6V8Rs7MHR2x/Q9krkrPRNJhZK270e83fws+CQ/yZCA4fKdnj81qOJUhy6mImNS5idPp5rNC03uNRoR9NQqyy4y+o6f9Ln/ot5xErBSyn22j+W47t+TxG3l0XRMOeSx2rxnTRE7Yc1CDpr+/so6aitt+/wB7qeDb5jbUfvZUSRg/ouZrtO9NcdEvJoGSRuilaHxvFnMO+4cDq1wOYcMwRdSlRRrCfDZVzExO4d72s8t8xPoZGUlW8vp3nDTVbstP8iY6NeB9CBcZXDOhLn1TSMljdFM3HG8Wc3Q5ZhzT8LwcwRoVTy1zM+hlZRVr8cT/AP21Wcg5o/ypfle3L7bHLbiy8up9Zr49dw6GiItCoREQEREBERAREQEREBERARF45wAuTYDMnYBB6uV8+ekx7/WU3DXABvsTVvwRneOG3vy9xp9xi838+u4gX09E8x0bXFk9U3J01vehp+2xf0PS2LS68gBsbGhkbBZjBo0b+JOpJzJ1VGTLx6j1dTHy7nxGQ07Y22bfM3Ljm5x3c47lUmRZPq1jTC312WT2WnxSyqsf+7qVo6L14tIRhPwgW8yfyUbT0O5H76BSMFKVH8QiuPcsPp/bYccXX4mdndu/nbeDxLo9PM4CxzByIOYI6G61HmLgXqyXxj+WTprgJ2/29CtGPJ8SpvT5hH0Fc6N7XMJDmkEEagjML6C5J5rbXQA5CVlhI3vs8Dofx+i+b8VlOcscySUs7ZYzm3UbObu09irr15QqrOn0qW7jVC2/Y7j8wsDgHHY6yBssRyORbux27SpEt6LJrS5jyx5LDljUrr4/vMLEni3t9R+mySmEY6NY1dQxzxOimbjjda4vYgjR7HatcNiFnvasV4sqp68do7gHNEnDpWUlc/HTvOGmrDtbSGbZrgPtmMvd6SCtBq6eOaJ0MzQ+N4s5py7hwIza4HMOGYKj+XuY5OFyMpax5kpJHYaerOsfSGa2hA+m4yuGbcWbl1PrPfHruHT0XjXXFxmDuvVoVCIiAiIgIiICIiAiLxzgASTYDMk6AdUHj3gAkkAAXJJsABqSdguM83c4ScXe+mpXuj4fGcM9Q3J1Q4f5MV/h6nS2ZysHZPOHMcnFpH0tK4xUMbsM9SPencNYYuo76bnYFTUDWtbHE0MjYMLWDQD8ydSTmSSVmzZuPVfV2PHvuUcyiAa1jGhrGjC1o0aOn533vdYPEeDm1xnZbPFSG+i9mozhOWyxRtqc6e6y9gprm7v7KdqOXiCSdfsB0H6rEdSluoVm3K3FCpCngv5X1AH3WKwK619t1LmWR6u42vfva39ldFOLWIuDkQc7jorAl3XlXxBsUbnvNmtFz18PE6WTSGicy8PZDOWRm4sHW+W97Nvvp91EAqfpI/WCSSb3qg4iPlZ8AHgLfZa/UxmN5Y7bQ9RsVurGoZ5nbbOR+dJKKYOHtMdYSMvk5v6jOx/7v9BcK4rHURNlicHMcMjuOrT0I6L5Ox9Ft/JHPUtFLdvtMd/iRE5O/qb8rh1XF6cu4TW2n0Y5qB/n12+vRR3L/MUNbEJIHXHxN0ew/K4bKRc1ZpjS1i1UF75Z9N/+1FzKaLuuY+48P0WLWUocCRa/zfk5cTDqJQUjrFU1EbJo3RStD43izmnQjUHqCDYgjMEAhU1V2mzhb7rGEyq8WHLfMj+GSMpat5fRvOGnqnaxnaCc6C2x0yuMrhvTgVzGcMkjdHI0PY8Wc06EfkRqDqFRy9zLLw0iKdzp6IkBk2slPfIMk+ZnR39ltxZ99W9Z8mLXcOpIrcE7XtDmEOa4XBGhCuLUoEREBERARFhcW4vHTRmSU2GgAzc4/K0blBrfOPpLioJPU+qkkmLA8NFmss4kAl52yOgOi5dzF6TKupDmPlZDG7/KjaBcdHOdcu+w7K16SuZ2VkrZJGBgY3A0DE9xbe/tuAw37bXOq0tvG4BlZ3lb7KEr8Ukji5rnvwsJAF3BvXICwsr3DOYzTTMfC9hDW+rcwuwsc1xLifHEb37d1hjjkJ+byJUbW8MuS8WaCfiOD7OsfJRMRPUm228W53qZpg6KV0DAMIaw5E7uN9Re1lmU3PtYwe06OYZZOZhPfNq0il4YCPfv4EOaD+qkpInfCRbXv4LnhXWtJ5T9t94Z6R4J3iKaMwucbB1w6O/d1rt+vmthrODa2XC6q2MBxwkEG5H1BBC3XhXpOlZCI7MfgYGB7gcWWWI52dltYd1TfD+qyuT7bHU8PI0WA4EarFpPSSz1YFRE9zxf24wyzhsSC4WNtbZfgovifPzXX9TCb/NIRl/4tvfzC4jHZZzqmariDImF8jg0D92A3K1Cu4y6qfYgthBuGfMRoXduyi6md8zscji47DYdgNlmUzemqvpj49yptffSbpo8ZA81nca5SM8GKIfzYxdo+YfEzx3HfxVXB6a1lunC22sutuXCWOV+MrevSRyfgf8AxULfYef5rR8Mh+Pwcde/itEAsu0JngnME1LKJIZHRvG40I+V7Tk5viuv8s+mKGUBtYPUP09YLmF3cnWP65d1wxpWVC+y5tSLepiZh9RxVjJGh8bmvaRcOa4OaR2IyVtzjsbfn+q+cuHV8kRxQyPidqSxxbfxAyP1WyUXpLrY8nyNkHVzGk+bbFUzhn4WRkh1ysgbILOFj9beIPwn93Wq8UpZITndzfuP1WsVXpRqDdrBFe3yO9k/8lrtTxyWpJEsz3HPCMRDPANGQXH4Jn13GWIb6ziQte4A63stc4nzjIXvbA6MxgYcRaHtdce012drbfQrTIqgkjNw1zxHbbVZsErx7rvMAjzy/Fd0wVrO57c2yzPjYKXnWtZTthZK6BrSMo7NPs5Wu4E4T2IupvlD0gVf8bE105kbNIxj2S4j7JNiYrn2HWzsLjLdc5nq3m7WYbj4h7rTrbPbsFI8vzOEt3vN9izItPW5v2V6l9VIovl7jzKuLG3IjJzdwfzBUoukCIiCxW1rIY3yyODGRtL3OOga0XJK+YeffSXLxGZ5YTFA0lrGbll9XW3Nrny2XVPT1x3BSRUgJBqS9ziL/wCHC0PIPYuLfJfOW/s31yO6JSlZWSRsax4s7Ug3uAQLYgc7nolLT+sixlgFvZaBkCetu2d+pPZYrnhwGNrsQyxCxxDvfdZMdeQ0NwusPAfqgvSwhgwsykw3vvh+Kx65FY0MrLtFrudqXZnFc/FtsPuvZqnE4ODHYgLAki1u9tVbHDLt76oMqiDyXDCALWsfZa09rZg99VQK2RhIDvWga3GnYOvcleQ8Qe0YJdNA/wDXqPur9JTgakAE3xag9x3UDGnqGy9nfK7X6O3+ytRUjgfZNgcnX2HgrjcLvbwjIkBvU3++X4K8ypxAm1rGx6DL8NkFM+vbRWmszV8KmMZoPYmZKZ4PRYjiPgP1VnhfDHSvAAy3W+cD5Ue61h7PVJFnhlEVslJFYLLg4IWahZApbKNCzJC17HMeA5rgWuadCDkQuQ808sGmlLRm05td1b+o0K7N6pRPMPBxURFpyIzaeh/QpA4cW2VyNyk6/hxa4gixBII6EKOdCQV0MqFxCuCYXF/Pp0Kx8Bt1/BUyyOA90H6FBfwSRklme9zoVjumLjdrcD22Nvh8QenboqJHyObhLgGmxyvp/e2SkuG01gMWny/jf9B+ZCgWIqdxOIZWLsjoCciO9ru8h1Vx9GXe+S/YDRo8GjLzUlVSsjbicbDYWzNtmtH9lCz1zpASD6tvhdxG+Y/AIMhoa0ho1+UdOvYK42S2Ydh8Bc+Z08ljRUDS0GMtLrZ3xXJtbPMfp2XnqcIs4knog2bhnP09G0vikzaNCAQRoAdsyQt/Pp2H8HG9lM507m+3oIGuGpBBLiL6AgePXiVTDduupF/DO33/AAUtw2fDZo0Ldeli658vyQd/9GPOMnEKZ7pg31jHZlosC03tlc2zB30si1b0JMlfLUSgn+HDGxWI1lDi4kHezTn/ALgiQSxP/wCg2XfRsZnLK2aMDYMJiL3fa3hdcrfwERC2p3X0Xz1yf/FOinafbgbI3CTkWvwkkf1AtH0cey4Zxt1nEdDZBrxpwrscYXriq4hdB62JZMVPdVQwdclm3Y0a3KlCNqaFpGYURLSuZ/huIHTUeRUzUy3WE9yhKEqi85uOn0t5LIpoi6J1zmXedgsmSC4KUEJMbbatLgfP+yCimdiaL6j2SsympCXDuQPPJOHUl5ns6tDvvZbnwHlp0kzLNya4E/Q3A87IJ/kzli5a22bsz2C7DQ8MZGwNAGiwuXeCCBlz7x17KZUoYU/C2nRQ9XwYjQLZV4Qg0qSltqFjTUy3So4c1yiKrhRbtcKByzm/lpzwZIm3ePeb87e39Q266dLaBNTXzA8/Ky7/AFFBdabzFyXjJfFYOOZafdcevYolytzbLzH1UnxHhro3Frmlrh8J/Lqo0QkZnXp0Uj1sI1/Yv0VmbiGF2FuZ8wP1PYL17jewy6noOnirVJTj1oA3DrD+otIBQeNeTeQm5Dg3EczmDbsLG4yyIIVqCYxvLcsLttl5w12ElpF2uANu+h/fZXqimGIHUD7nogvzTRsAIIF87anyGdlRNxXF7ov3IsPLUqz/AARcb9d1dbSYVAxBCXOJdqfpl0stm4Dy1JU2ige1sj3ttjPs52BucyBbOw1t3UQxqneXeIGKVjmmxDgfIqEvorlXlxlDSR08ZLgwXc86vec3PPidthYbL1Z9BViWJkg0e1rvMXsi6cqqjRcb579HLsbpqcYgSSY/iB3w9R2XZ3tWBV0lwoHy7NSlpIIII1BFiPELxmWx8l3jjPK7JfeY13i0FarV8isvkwDwv+CJcwfMfmt4gj8UaT281vNRyM07LCPIh2LvJBqT2OKsCNbq3kBx6+QCyqf0b31B8/0QaMyEbkeavcMiY1zyTcFwIAFyfZF7LptD6NI9238wtm4XyJEz3Y2g9bZ+aDl/LXKsss7pMBja4BoJGYaM7NB+InfQd12blHlhsDAcJ6gnMk9TfUqV4dwVsedgpNAREUoEREBeEL1EGJPw5rtMio2fhnZTq8IQaDx3lVkzcxmNHWzB/Tsuacf5QkiucJP9QFx49l9By0oKjqvg4dsoHzM+gLTayx3RYGl2YLfay1y2HfRd24v6Po5LlrcJ6haXxr0dyAGwuPLupS5i1tziw2vna5sN/FVtZnc5rYazlmRhzaR9PzCip6Ut1CC5TyDRVT024WKI+481lwVNhY2P1CjQwS2yy6H3h4q46IOPRbJypy66aQNiYXEm2Mj2W91CXbuSWuFBBi1wnyxG32RS9NDgY1vytDfIWRdOV1UlqqRBjyUwKxn8NadlIqkhBEng7ei8/wDRm9FLWSyCJHBm9Fej4U0bKSAXqDGjoQFfbGBoqkQEREBERAREQEREBERAREQUuYCrElGCslEEVUcvRv1a3yULXejmnk1jb9Ft6IOZVXochPu4m+BWGPQw2/vOPl+i6yiJc74Z6I4WEFwxf7jceQyW68M4LHA0BjQLdrW8As9FGkCIikf/2Q=="/>
          <p:cNvSpPr>
            <a:spLocks noChangeAspect="1" noChangeArrowheads="1"/>
          </p:cNvSpPr>
          <p:nvPr/>
        </p:nvSpPr>
        <p:spPr bwMode="auto">
          <a:xfrm>
            <a:off x="155575" y="-2751138"/>
            <a:ext cx="7010400" cy="5743576"/>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40962" name="Picture 2" descr="C:\Users\pmadd\Desktop\1303422150-green-flip-flops-3.gif"/>
          <p:cNvPicPr>
            <a:picLocks noChangeAspect="1" noChangeArrowheads="1"/>
          </p:cNvPicPr>
          <p:nvPr/>
        </p:nvPicPr>
        <p:blipFill>
          <a:blip r:embed="rId3" cstate="print"/>
          <a:srcRect/>
          <a:stretch>
            <a:fillRect/>
          </a:stretch>
        </p:blipFill>
        <p:spPr bwMode="auto">
          <a:xfrm>
            <a:off x="0" y="0"/>
            <a:ext cx="3810000" cy="2895600"/>
          </a:xfrm>
          <a:prstGeom prst="rect">
            <a:avLst/>
          </a:prstGeom>
          <a:noFill/>
        </p:spPr>
      </p:pic>
      <p:pic>
        <p:nvPicPr>
          <p:cNvPr id="40963" name="Picture 3" descr="C:\Users\pmadd\Desktop\dune-merry-wedges.jpg"/>
          <p:cNvPicPr>
            <a:picLocks noChangeAspect="1" noChangeArrowheads="1"/>
          </p:cNvPicPr>
          <p:nvPr/>
        </p:nvPicPr>
        <p:blipFill>
          <a:blip r:embed="rId4" cstate="print"/>
          <a:srcRect/>
          <a:stretch>
            <a:fillRect/>
          </a:stretch>
        </p:blipFill>
        <p:spPr bwMode="auto">
          <a:xfrm>
            <a:off x="3429000" y="1"/>
            <a:ext cx="5715000" cy="2895599"/>
          </a:xfrm>
          <a:prstGeom prst="rect">
            <a:avLst/>
          </a:prstGeom>
          <a:noFill/>
        </p:spPr>
      </p:pic>
      <p:pic>
        <p:nvPicPr>
          <p:cNvPr id="40964" name="Picture 4" descr="C:\Users\pmadd\Desktop\3434135.jpg"/>
          <p:cNvPicPr>
            <a:picLocks noChangeAspect="1" noChangeArrowheads="1"/>
          </p:cNvPicPr>
          <p:nvPr/>
        </p:nvPicPr>
        <p:blipFill>
          <a:blip r:embed="rId5" cstate="print"/>
          <a:srcRect t="22173" b="27273"/>
          <a:stretch>
            <a:fillRect/>
          </a:stretch>
        </p:blipFill>
        <p:spPr bwMode="auto">
          <a:xfrm>
            <a:off x="0" y="2895600"/>
            <a:ext cx="3900237" cy="2286000"/>
          </a:xfrm>
          <a:prstGeom prst="rect">
            <a:avLst/>
          </a:prstGeom>
          <a:noFill/>
        </p:spPr>
      </p:pic>
      <p:pic>
        <p:nvPicPr>
          <p:cNvPr id="40966" name="Picture 6" descr="C:\Users\pmadd\Desktop\52344.jpg"/>
          <p:cNvPicPr>
            <a:picLocks noChangeAspect="1" noChangeArrowheads="1"/>
          </p:cNvPicPr>
          <p:nvPr/>
        </p:nvPicPr>
        <p:blipFill>
          <a:blip r:embed="rId6" cstate="print"/>
          <a:srcRect/>
          <a:stretch>
            <a:fillRect/>
          </a:stretch>
        </p:blipFill>
        <p:spPr bwMode="auto">
          <a:xfrm>
            <a:off x="2053637" y="5029200"/>
            <a:ext cx="2024650" cy="1828800"/>
          </a:xfrm>
          <a:prstGeom prst="rect">
            <a:avLst/>
          </a:prstGeom>
          <a:noFill/>
        </p:spPr>
      </p:pic>
      <p:sp>
        <p:nvSpPr>
          <p:cNvPr id="15" name="TextBox 14"/>
          <p:cNvSpPr txBox="1"/>
          <p:nvPr/>
        </p:nvSpPr>
        <p:spPr>
          <a:xfrm>
            <a:off x="3886200" y="2895600"/>
            <a:ext cx="5257800" cy="3908762"/>
          </a:xfrm>
          <a:prstGeom prst="rect">
            <a:avLst/>
          </a:prstGeom>
          <a:solidFill>
            <a:srgbClr val="CD3363"/>
          </a:solidFill>
          <a:ln>
            <a:noFill/>
          </a:ln>
        </p:spPr>
        <p:txBody>
          <a:bodyPr wrap="square" rtlCol="0">
            <a:spAutoFit/>
          </a:bodyPr>
          <a:lstStyle/>
          <a:p>
            <a:pPr algn="ctr"/>
            <a:r>
              <a:rPr lang="en-US" sz="2800" dirty="0" smtClean="0">
                <a:solidFill>
                  <a:schemeClr val="bg1"/>
                </a:solidFill>
                <a:latin typeface="GillSans Light" pitchFamily="34" charset="0"/>
              </a:rPr>
              <a:t>Unacceptable Shoes: </a:t>
            </a:r>
          </a:p>
          <a:p>
            <a:pPr algn="ctr"/>
            <a:r>
              <a:rPr lang="en-US" sz="2000" dirty="0" smtClean="0">
                <a:solidFill>
                  <a:schemeClr val="bg1"/>
                </a:solidFill>
                <a:latin typeface="GillSans Light" pitchFamily="34" charset="0"/>
              </a:rPr>
              <a:t>Flip Flops</a:t>
            </a:r>
          </a:p>
          <a:p>
            <a:pPr algn="ctr"/>
            <a:r>
              <a:rPr lang="en-US" sz="2000" dirty="0" smtClean="0">
                <a:solidFill>
                  <a:schemeClr val="bg1"/>
                </a:solidFill>
                <a:latin typeface="GillSans Light" pitchFamily="34" charset="0"/>
              </a:rPr>
              <a:t>Open Toe</a:t>
            </a:r>
          </a:p>
          <a:p>
            <a:pPr algn="ctr"/>
            <a:r>
              <a:rPr lang="en-US" sz="2000" dirty="0" smtClean="0">
                <a:solidFill>
                  <a:schemeClr val="bg1"/>
                </a:solidFill>
                <a:latin typeface="GillSans Light" pitchFamily="34" charset="0"/>
              </a:rPr>
              <a:t>Open Heel</a:t>
            </a:r>
          </a:p>
          <a:p>
            <a:pPr algn="ctr"/>
            <a:r>
              <a:rPr lang="en-US" sz="2000" dirty="0" smtClean="0">
                <a:solidFill>
                  <a:schemeClr val="bg1"/>
                </a:solidFill>
                <a:latin typeface="GillSans Light" pitchFamily="34" charset="0"/>
              </a:rPr>
              <a:t>Boat Shoes</a:t>
            </a:r>
          </a:p>
          <a:p>
            <a:pPr algn="ctr"/>
            <a:r>
              <a:rPr lang="en-US" sz="2000" dirty="0" smtClean="0">
                <a:solidFill>
                  <a:schemeClr val="bg1"/>
                </a:solidFill>
                <a:latin typeface="GillSans Light" pitchFamily="34" charset="0"/>
              </a:rPr>
              <a:t>Canvas Shoes</a:t>
            </a:r>
          </a:p>
          <a:p>
            <a:pPr algn="ctr"/>
            <a:r>
              <a:rPr lang="en-US" sz="2000" dirty="0" smtClean="0">
                <a:solidFill>
                  <a:schemeClr val="bg1"/>
                </a:solidFill>
                <a:latin typeface="GillSans Light" pitchFamily="34" charset="0"/>
              </a:rPr>
              <a:t>Platform Heels</a:t>
            </a:r>
          </a:p>
          <a:p>
            <a:pPr algn="ctr"/>
            <a:r>
              <a:rPr lang="en-US" sz="2000" dirty="0" smtClean="0">
                <a:solidFill>
                  <a:schemeClr val="bg1"/>
                </a:solidFill>
                <a:latin typeface="GillSans Light" pitchFamily="34" charset="0"/>
              </a:rPr>
              <a:t>Tennis Shoes</a:t>
            </a:r>
          </a:p>
          <a:p>
            <a:pPr algn="ctr"/>
            <a:r>
              <a:rPr lang="en-US" sz="2000" dirty="0" smtClean="0">
                <a:solidFill>
                  <a:schemeClr val="bg1"/>
                </a:solidFill>
                <a:latin typeface="GillSans Light" pitchFamily="34" charset="0"/>
              </a:rPr>
              <a:t>Casual Shoes</a:t>
            </a:r>
          </a:p>
          <a:p>
            <a:pPr algn="ctr"/>
            <a:r>
              <a:rPr lang="en-US" sz="2000" dirty="0" smtClean="0">
                <a:solidFill>
                  <a:schemeClr val="bg1"/>
                </a:solidFill>
                <a:latin typeface="GillSans Light" pitchFamily="34" charset="0"/>
              </a:rPr>
              <a:t>Studded Shoes</a:t>
            </a:r>
          </a:p>
          <a:p>
            <a:pPr algn="ctr"/>
            <a:r>
              <a:rPr lang="en-US" sz="2000" dirty="0" err="1" smtClean="0">
                <a:solidFill>
                  <a:schemeClr val="bg1"/>
                </a:solidFill>
                <a:latin typeface="GillSans Light" pitchFamily="34" charset="0"/>
              </a:rPr>
              <a:t>Slingbacks</a:t>
            </a:r>
            <a:endParaRPr lang="en-US" sz="2000" dirty="0" smtClean="0">
              <a:solidFill>
                <a:schemeClr val="bg1"/>
              </a:solidFill>
              <a:latin typeface="GillSans Light" pitchFamily="34" charset="0"/>
            </a:endParaRPr>
          </a:p>
          <a:p>
            <a:pPr algn="ctr"/>
            <a:r>
              <a:rPr lang="en-US" sz="2000" dirty="0" smtClean="0">
                <a:solidFill>
                  <a:schemeClr val="bg1"/>
                </a:solidFill>
                <a:latin typeface="GillSans Light" pitchFamily="34" charset="0"/>
              </a:rPr>
              <a:t>Inappropriately High Boots</a:t>
            </a:r>
            <a:endParaRPr lang="en-US" sz="2000" dirty="0">
              <a:solidFill>
                <a:schemeClr val="bg1"/>
              </a:solidFill>
              <a:latin typeface="GillSans Light" pitchFamily="34" charset="0"/>
            </a:endParaRPr>
          </a:p>
        </p:txBody>
      </p:sp>
      <p:pic>
        <p:nvPicPr>
          <p:cNvPr id="40965" name="Picture 5" descr="C:\Users\pmadd\Desktop\images.jpg"/>
          <p:cNvPicPr>
            <a:picLocks noChangeAspect="1" noChangeArrowheads="1"/>
          </p:cNvPicPr>
          <p:nvPr/>
        </p:nvPicPr>
        <p:blipFill>
          <a:blip r:embed="rId7" cstate="print"/>
          <a:srcRect/>
          <a:stretch>
            <a:fillRect/>
          </a:stretch>
        </p:blipFill>
        <p:spPr bwMode="auto">
          <a:xfrm>
            <a:off x="-228600" y="5105400"/>
            <a:ext cx="2286000" cy="1752600"/>
          </a:xfrm>
          <a:prstGeom prst="rect">
            <a:avLst/>
          </a:prstGeom>
          <a:noFill/>
        </p:spPr>
      </p:pic>
      <p:sp>
        <p:nvSpPr>
          <p:cNvPr id="8" name="TextBox 7"/>
          <p:cNvSpPr txBox="1"/>
          <p:nvPr/>
        </p:nvSpPr>
        <p:spPr>
          <a:xfrm>
            <a:off x="0" y="457200"/>
            <a:ext cx="9144000" cy="2092881"/>
          </a:xfrm>
          <a:prstGeom prst="rect">
            <a:avLst/>
          </a:prstGeom>
          <a:solidFill>
            <a:schemeClr val="accent6">
              <a:lumMod val="60000"/>
              <a:lumOff val="40000"/>
            </a:schemeClr>
          </a:solidFill>
        </p:spPr>
        <p:txBody>
          <a:bodyPr wrap="square" rtlCol="0">
            <a:spAutoFit/>
          </a:bodyPr>
          <a:lstStyle/>
          <a:p>
            <a:r>
              <a:rPr lang="en-US" sz="13000" dirty="0" smtClean="0">
                <a:latin typeface="Modern No. 20" pitchFamily="18" charset="0"/>
              </a:rPr>
              <a:t>Unacceptable</a:t>
            </a:r>
            <a:endParaRPr lang="en-US" sz="13000" dirty="0">
              <a:latin typeface="Modern No. 20" pitchFamily="18" charset="0"/>
            </a:endParaRP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8" presetClass="entr" presetSubtype="0" accel="100000" fill="hold" grpId="0" nodeType="clickEffect">
                                  <p:stCondLst>
                                    <p:cond delay="0"/>
                                  </p:stCondLst>
                                  <p:iterate type="lt">
                                    <p:tmPct val="0"/>
                                  </p:iterate>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strVal val="#ppt_w*2.5"/>
                                          </p:val>
                                        </p:tav>
                                        <p:tav tm="100000">
                                          <p:val>
                                            <p:strVal val="#ppt_w"/>
                                          </p:val>
                                        </p:tav>
                                      </p:tavLst>
                                    </p:anim>
                                    <p:anim calcmode="lin" valueType="num">
                                      <p:cBhvr>
                                        <p:cTn id="8" dur="500" fill="hold"/>
                                        <p:tgtEl>
                                          <p:spTgt spid="8"/>
                                        </p:tgtEl>
                                        <p:attrNameLst>
                                          <p:attrName>ppt_h</p:attrName>
                                        </p:attrNameLst>
                                      </p:cBhvr>
                                      <p:tavLst>
                                        <p:tav tm="0">
                                          <p:val>
                                            <p:strVal val="#ppt_h*0.01"/>
                                          </p:val>
                                        </p:tav>
                                        <p:tav tm="100000">
                                          <p:val>
                                            <p:strVal val="#ppt_h"/>
                                          </p:val>
                                        </p:tav>
                                      </p:tavLst>
                                    </p:anim>
                                    <p:anim calcmode="lin" valueType="num">
                                      <p:cBhvr>
                                        <p:cTn id="9" dur="500" fill="hold"/>
                                        <p:tgtEl>
                                          <p:spTgt spid="8"/>
                                        </p:tgtEl>
                                        <p:attrNameLst>
                                          <p:attrName>ppt_x</p:attrName>
                                        </p:attrNameLst>
                                      </p:cBhvr>
                                      <p:tavLst>
                                        <p:tav tm="0">
                                          <p:val>
                                            <p:strVal val="#ppt_x"/>
                                          </p:val>
                                        </p:tav>
                                        <p:tav tm="100000">
                                          <p:val>
                                            <p:strVal val="#ppt_x"/>
                                          </p:val>
                                        </p:tav>
                                      </p:tavLst>
                                    </p:anim>
                                    <p:anim calcmode="lin" valueType="num">
                                      <p:cBhvr>
                                        <p:cTn id="10" dur="500" fill="hold"/>
                                        <p:tgtEl>
                                          <p:spTgt spid="8"/>
                                        </p:tgtEl>
                                        <p:attrNameLst>
                                          <p:attrName>ppt_y</p:attrName>
                                        </p:attrNameLst>
                                      </p:cBhvr>
                                      <p:tavLst>
                                        <p:tav tm="0">
                                          <p:val>
                                            <p:strVal val="#ppt_h+1"/>
                                          </p:val>
                                        </p:tav>
                                        <p:tav tm="100000">
                                          <p:val>
                                            <p:strVal val="#ppt_y"/>
                                          </p:val>
                                        </p:tav>
                                      </p:tavLst>
                                    </p:anim>
                                    <p:animEffect transition="in" filter="fade">
                                      <p:cBhvr>
                                        <p:cTn id="11" dur="500"/>
                                        <p:tgtEl>
                                          <p:spTgt spid="8"/>
                                        </p:tgtEl>
                                      </p:cBhvr>
                                    </p:animEffect>
                                  </p:childTnLst>
                                </p:cTn>
                              </p:par>
                            </p:childTnLst>
                          </p:cTn>
                        </p:par>
                      </p:childTnLst>
                    </p:cTn>
                  </p:par>
                  <p:par>
                    <p:cTn id="12" fill="hold">
                      <p:stCondLst>
                        <p:cond delay="indefinite"/>
                      </p:stCondLst>
                      <p:childTnLst>
                        <p:par>
                          <p:cTn id="13" fill="hold">
                            <p:stCondLst>
                              <p:cond delay="0"/>
                            </p:stCondLst>
                            <p:childTnLst>
                              <p:par>
                                <p:cTn id="14" presetID="2" presetClass="exit" presetSubtype="4" fill="hold" grpId="1" nodeType="clickEffect">
                                  <p:stCondLst>
                                    <p:cond delay="0"/>
                                  </p:stCondLst>
                                  <p:iterate type="lt">
                                    <p:tmPct val="0"/>
                                  </p:iterate>
                                  <p:childTnLst>
                                    <p:anim calcmode="lin" valueType="num">
                                      <p:cBhvr additive="base">
                                        <p:cTn id="15" dur="500"/>
                                        <p:tgtEl>
                                          <p:spTgt spid="8"/>
                                        </p:tgtEl>
                                        <p:attrNameLst>
                                          <p:attrName>ppt_x</p:attrName>
                                        </p:attrNameLst>
                                      </p:cBhvr>
                                      <p:tavLst>
                                        <p:tav tm="0">
                                          <p:val>
                                            <p:strVal val="ppt_x"/>
                                          </p:val>
                                        </p:tav>
                                        <p:tav tm="100000">
                                          <p:val>
                                            <p:strVal val="ppt_x"/>
                                          </p:val>
                                        </p:tav>
                                      </p:tavLst>
                                    </p:anim>
                                    <p:anim calcmode="lin" valueType="num">
                                      <p:cBhvr additive="base">
                                        <p:cTn id="16" dur="500"/>
                                        <p:tgtEl>
                                          <p:spTgt spid="8"/>
                                        </p:tgtEl>
                                        <p:attrNameLst>
                                          <p:attrName>ppt_y</p:attrName>
                                        </p:attrNameLst>
                                      </p:cBhvr>
                                      <p:tavLst>
                                        <p:tav tm="0">
                                          <p:val>
                                            <p:strVal val="ppt_y"/>
                                          </p:val>
                                        </p:tav>
                                        <p:tav tm="100000">
                                          <p:val>
                                            <p:strVal val="1+ppt_h/2"/>
                                          </p:val>
                                        </p:tav>
                                      </p:tavLst>
                                    </p:anim>
                                    <p:set>
                                      <p:cBhvr>
                                        <p:cTn id="17" dur="1" fill="hold">
                                          <p:stCondLst>
                                            <p:cond delay="499"/>
                                          </p:stCondLst>
                                        </p:cTn>
                                        <p:tgtEl>
                                          <p:spTgt spid="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8" grpId="1"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84" name="AutoShape 8" descr="data:image/jpeg;base64,/9j/4AAQSkZJRgABAQAAAQABAAD/2wCEAAkGBhQSEBQUEhMVFBUVFRYUGBQYFRQXFRYVFxUWFhcUFhYXHCcfFxkjGhgXHy8gIycpLS0sFh4xNTAqNSYsLCkBCQoKDgwOGg8PGiwkHyQpKSkpLCksLCkpLCwsKSkpKSwpLCwpKSksKSkpKSwsLCwsKSwpKSwpLCkpLCkpLCksKf/AABEIAMsA+AMBIgACEQEDEQH/xAAcAAEAAQUBAQAAAAAAAAAAAAAABQIDBAYHAQj/xABAEAABAwIEBAIIBAQGAQUBAAABAAIDBBESITFBBQZRYXGRBxMiMkJSgaGxwdHwFCNi8TNDU3KS4YIVNFRjogj/xAAZAQEAAwEBAAAAAAAAAAAAAAAAAQMEAgX/xAAgEQEAAgIDAAIDAAAAAAAAAAAAAQIDERIhMUFRE1Jx/9oADAMBAAIRAxEAPwDuKIiAiIgIiICIo/jnG46SEyynIZAD3nO2a0dUDjnG46WF0spyAybu4/KFqFDzjxKdpmio4BD8LZZXMkmB3jdaw8XNANxZc5505ulqjiebC9g0e6xt9B+Z3W8P4iXNjwmzfVx4QNMOBpAsqM2SaRuFlK8pbnwDmmOpLmFr4Z2D+ZTSjDKz+obPYdntuCppc8M7KhrWzFzXMzjnYcM0LvmY78Wm4IyIIU5wjmV7JW01bhD35Q1LRaGpt8P/ANc3VhyOrSdBOPLF0WpMNnREVzgREQEREBERAREQEREBERAREQEREBERAREQEREBERB4TZcK5/5qNTUOIP8ALYS2MbYd3+LtfCw2XVufOI+poJSDYuAYP/LX/wDN186V9TiKiRTM7Gx/fT6LeuUeJeupI7n2o/5Z8ASW/SxsP9q0Jj1Ncl1wiqXRH3ZRl0Dtj+X1KpzV5UlZSdS3+NylIpY5onQVDfWQvsCM7g6tc0jNrgbEEaWUU1Xo3LzqzqWmY22DgvMD6WSOlrJPWNkypqsi3rbaQzHQTgb/ABWv1C3Jc+Hq5onQVDRJE/VpyPZzSM2uBzBGYKzOA8fkpJmUdY/GyTKlqzkJB/oTHRswH/IC+twPRxZefU+s16abqiIr1YiIgIiICIiAiIgIiICIiAiIgIiICIiAiIgIiIOc+mavwwRRj4i55+gAH4lcOmfcrqfpoqb1DW/LG0eZcfzC5Q5QldY5VGYtLXjVh+tlYxKou9koOscNrfWxNf1Gfjv9N/qsxq0fkbi1rwuPdv78MvoFubZc15WWnC0w10nlG2XFLmsmUsmY6GZokifa7Tfb3XA6tcDo4ZghRoerkUua4i2vHcV2nOXeZX00jKWsfjY84aardb+Zb/In2bMBodHgXG4G8LmsjGTRuilbjjeLOabjQ3BBGbXA5hwzBCkOXeZn0sjKSseXxvOGmrHW9vpTz/LMBodHgXGdwPRw5ov1PrNkx8e4b0iItCkREQEREBERAREQEREBERAREQEREBERAREQcC9KFb6yum/pdg/4gN/JaFIt058s+sqHs09c9rh0c1xF/A2v59FqEkahLFJXt8lU5ioKC7TVJY9rmmxBBXSeH8Sxxtk1aR7wGh3xDbxXMAtt9H/GGsl9RKbMkyB+V+x8P3ss+fHzruFmO3GW4NmxGwzyuTtZXopN1RXcBfCXOiGTtRse7enhosWGo20O4XnTGm2EpHKsx8bJo3RStD43izmnfoQdWuBzDhmCAQoqKRZcMlkiddkwluXOZ30kjKWteXxPOGmrHfEf/j1B0bKBo7RwF+oG/Lm8kbJo3RStD43izmHfcEEZtcDmHDMEXCvcv8xyULm09W90tM4hsFY612E6Q1FvdcNnaHUZXDPRw5ot1PrHkx8e4dCReAr1aVIiIgIiICIiAiIgIiICIiAiIgIiICIiDjvpU5VfTzOrIW4opf8AFbs151Lv6Xa32d4hc8fA14LmfVu7fHt3X1FLEHNLXAOa4EFpFwQciCDqFxznj0RvhLqjhwc5vvGAG72dfVX99v8AQc+l8gIS5nNDZYjmqVZWMlFnew8XBvkCQc8tj2WNUUpCDBsqmOsbjZVOYrZQdl5B5mFVB6uSxkjADhu5ugcL77H6dVK8T5ba/wBpmR6jL6FcT4Jxd9NO2WM2LTpsRu09iF3ngvF21ELZojcOGYOx3a4dQsWbHqd/DRjvtqxpnsNnDTzV+N622ooWyDT9R/0oio4OW9ws00X82HE9Zgwva5kjQ9jxhcxwu1w6H8b7EArGNOQqmLnuE+sngXHjw97IJ3l9JIcME7vehdqKeY9Le67oD0OHoQK509jZGOjkaHseMLmm4uOxGYIOYIzBAIXnLvMT+HyMpap5fTSHDTVTrXabX9RNbRw8rZjK4Z6GHNy6n1kyY9dw6MiItKkREQEREBERAREQEREBERAREQEREBERBpnOvoupq+8g/kVH+s0D2jt61mWMd8j0K4FxaJ9JUy00jmSGJ2BxY7E29gfZO2tiDoQRsuw+k/0nGHFRULsVSRaSUe7TtOuf+p228clyalomMaW+9izc52ZcTqSqsmSKLKUmyO9cHaK24LLPA8Txhfhbnla587rHq6V8Rs7MHR2x/Q9krkrPRNJhZK270e83fws+CQ/yZCA4fKdnj81qOJUhy6mImNS5idPp5rNC03uNRoR9NQqyy4y+o6f9Ln/ot5xErBSyn22j+W47t+TxG3l0XRMOeSx2rxnTRE7Yc1CDpr+/so6aitt+/wB7qeDb5jbUfvZUSRg/ouZrtO9NcdEvJoGSRuilaHxvFnMO+4cDq1wOYcMwRdSlRRrCfDZVzExO4d72s8t8xPoZGUlW8vp3nDTVbstP8iY6NeB9CBcZXDOhLn1TSMljdFM3HG8Wc3Q5ZhzT8LwcwRoVTy1zM+hlZRVr8cT/AP21Wcg5o/ypfle3L7bHLbiy8up9Zr49dw6GiItCoREQEREBERAREQEREBERARF45wAuTYDMnYBB6uV8+ekx7/WU3DXABvsTVvwRneOG3vy9xp9xi838+u4gX09E8x0bXFk9U3J01vehp+2xf0PS2LS68gBsbGhkbBZjBo0b+JOpJzJ1VGTLx6j1dTHy7nxGQ07Y22bfM3Ljm5x3c47lUmRZPq1jTC312WT2WnxSyqsf+7qVo6L14tIRhPwgW8yfyUbT0O5H76BSMFKVH8QiuPcsPp/bYccXX4mdndu/nbeDxLo9PM4CxzByIOYI6G61HmLgXqyXxj+WTprgJ2/29CtGPJ8SpvT5hH0Fc6N7XMJDmkEEagjML6C5J5rbXQA5CVlhI3vs8Dofx+i+b8VlOcscySUs7ZYzm3UbObu09irr15QqrOn0qW7jVC2/Y7j8wsDgHHY6yBssRyORbux27SpEt6LJrS5jyx5LDljUrr4/vMLEni3t9R+mySmEY6NY1dQxzxOimbjjda4vYgjR7HatcNiFnvasV4sqp68do7gHNEnDpWUlc/HTvOGmrDtbSGbZrgPtmMvd6SCtBq6eOaJ0MzQ+N4s5py7hwIza4HMOGYKj+XuY5OFyMpax5kpJHYaerOsfSGa2hA+m4yuGbcWbl1PrPfHruHT0XjXXFxmDuvVoVCIiAiIgIiICIiAiLxzgASTYDMk6AdUHj3gAkkAAXJJsABqSdguM83c4ScXe+mpXuj4fGcM9Q3J1Q4f5MV/h6nS2ZysHZPOHMcnFpH0tK4xUMbsM9SPencNYYuo76bnYFTUDWtbHE0MjYMLWDQD8ydSTmSSVmzZuPVfV2PHvuUcyiAa1jGhrGjC1o0aOn533vdYPEeDm1xnZbPFSG+i9mozhOWyxRtqc6e6y9gprm7v7KdqOXiCSdfsB0H6rEdSluoVm3K3FCpCngv5X1AH3WKwK619t1LmWR6u42vfva39ldFOLWIuDkQc7jorAl3XlXxBsUbnvNmtFz18PE6WTSGicy8PZDOWRm4sHW+W97Nvvp91EAqfpI/WCSSb3qg4iPlZ8AHgLfZa/UxmN5Y7bQ9RsVurGoZ5nbbOR+dJKKYOHtMdYSMvk5v6jOx/7v9BcK4rHURNlicHMcMjuOrT0I6L5Ox9Ft/JHPUtFLdvtMd/iRE5O/qb8rh1XF6cu4TW2n0Y5qB/n12+vRR3L/MUNbEJIHXHxN0ew/K4bKRc1ZpjS1i1UF75Z9N/+1FzKaLuuY+48P0WLWUocCRa/zfk5cTDqJQUjrFU1EbJo3RStD43izmnQjUHqCDYgjMEAhU1V2mzhb7rGEyq8WHLfMj+GSMpat5fRvOGnqnaxnaCc6C2x0yuMrhvTgVzGcMkjdHI0PY8Wc06EfkRqDqFRy9zLLw0iKdzp6IkBk2slPfIMk+ZnR39ltxZ99W9Z8mLXcOpIrcE7XtDmEOa4XBGhCuLUoEREBERARFhcW4vHTRmSU2GgAzc4/K0blBrfOPpLioJPU+qkkmLA8NFmss4kAl52yOgOi5dzF6TKupDmPlZDG7/KjaBcdHOdcu+w7K16SuZ2VkrZJGBgY3A0DE9xbe/tuAw37bXOq0tvG4BlZ3lb7KEr8Ukji5rnvwsJAF3BvXICwsr3DOYzTTMfC9hDW+rcwuwsc1xLifHEb37d1hjjkJ+byJUbW8MuS8WaCfiOD7OsfJRMRPUm228W53qZpg6KV0DAMIaw5E7uN9Re1lmU3PtYwe06OYZZOZhPfNq0il4YCPfv4EOaD+qkpInfCRbXv4LnhXWtJ5T9t94Z6R4J3iKaMwucbB1w6O/d1rt+vmthrODa2XC6q2MBxwkEG5H1BBC3XhXpOlZCI7MfgYGB7gcWWWI52dltYd1TfD+qyuT7bHU8PI0WA4EarFpPSSz1YFRE9zxf24wyzhsSC4WNtbZfgovifPzXX9TCb/NIRl/4tvfzC4jHZZzqmariDImF8jg0D92A3K1Cu4y6qfYgthBuGfMRoXduyi6md8zscji47DYdgNlmUzemqvpj49yptffSbpo8ZA81nca5SM8GKIfzYxdo+YfEzx3HfxVXB6a1lunC22sutuXCWOV+MrevSRyfgf8AxULfYef5rR8Mh+Pwcde/itEAsu0JngnME1LKJIZHRvG40I+V7Tk5viuv8s+mKGUBtYPUP09YLmF3cnWP65d1wxpWVC+y5tSLepiZh9RxVjJGh8bmvaRcOa4OaR2IyVtzjsbfn+q+cuHV8kRxQyPidqSxxbfxAyP1WyUXpLrY8nyNkHVzGk+bbFUzhn4WRkh1ysgbILOFj9beIPwn93Wq8UpZITndzfuP1WsVXpRqDdrBFe3yO9k/8lrtTxyWpJEsz3HPCMRDPANGQXH4Jn13GWIb6ziQte4A63stc4nzjIXvbA6MxgYcRaHtdce012drbfQrTIqgkjNw1zxHbbVZsErx7rvMAjzy/Fd0wVrO57c2yzPjYKXnWtZTthZK6BrSMo7NPs5Wu4E4T2IupvlD0gVf8bE105kbNIxj2S4j7JNiYrn2HWzsLjLdc5nq3m7WYbj4h7rTrbPbsFI8vzOEt3vN9izItPW5v2V6l9VIovl7jzKuLG3IjJzdwfzBUoukCIiCxW1rIY3yyODGRtL3OOga0XJK+YeffSXLxGZ5YTFA0lrGbll9XW3Nrny2XVPT1x3BSRUgJBqS9ziL/wCHC0PIPYuLfJfOW/s31yO6JSlZWSRsax4s7Ug3uAQLYgc7nolLT+sixlgFvZaBkCetu2d+pPZYrnhwGNrsQyxCxxDvfdZMdeQ0NwusPAfqgvSwhgwsykw3vvh+Kx65FY0MrLtFrudqXZnFc/FtsPuvZqnE4ODHYgLAki1u9tVbHDLt76oMqiDyXDCALWsfZa09rZg99VQK2RhIDvWga3GnYOvcleQ8Qe0YJdNA/wDXqPur9JTgakAE3xag9x3UDGnqGy9nfK7X6O3+ytRUjgfZNgcnX2HgrjcLvbwjIkBvU3++X4K8ypxAm1rGx6DL8NkFM+vbRWmszV8KmMZoPYmZKZ4PRYjiPgP1VnhfDHSvAAy3W+cD5Ue61h7PVJFnhlEVslJFYLLg4IWahZApbKNCzJC17HMeA5rgWuadCDkQuQ808sGmlLRm05td1b+o0K7N6pRPMPBxURFpyIzaeh/QpA4cW2VyNyk6/hxa4gixBII6EKOdCQV0MqFxCuCYXF/Pp0Kx8Bt1/BUyyOA90H6FBfwSRklme9zoVjumLjdrcD22Nvh8QenboqJHyObhLgGmxyvp/e2SkuG01gMWny/jf9B+ZCgWIqdxOIZWLsjoCciO9ru8h1Vx9GXe+S/YDRo8GjLzUlVSsjbicbDYWzNtmtH9lCz1zpASD6tvhdxG+Y/AIMhoa0ho1+UdOvYK42S2Ydh8Bc+Z08ljRUDS0GMtLrZ3xXJtbPMfp2XnqcIs4knog2bhnP09G0vikzaNCAQRoAdsyQt/Pp2H8HG9lM507m+3oIGuGpBBLiL6AgePXiVTDduupF/DO33/AAUtw2fDZo0Ldeli658vyQd/9GPOMnEKZ7pg31jHZlosC03tlc2zB30si1b0JMlfLUSgn+HDGxWI1lDi4kHezTn/ALgiQSxP/wCg2XfRsZnLK2aMDYMJiL3fa3hdcrfwERC2p3X0Xz1yf/FOinafbgbI3CTkWvwkkf1AtH0cey4Zxt1nEdDZBrxpwrscYXriq4hdB62JZMVPdVQwdclm3Y0a3KlCNqaFpGYURLSuZ/huIHTUeRUzUy3WE9yhKEqi85uOn0t5LIpoi6J1zmXedgsmSC4KUEJMbbatLgfP+yCimdiaL6j2SsympCXDuQPPJOHUl5ns6tDvvZbnwHlp0kzLNya4E/Q3A87IJ/kzli5a22bsz2C7DQ8MZGwNAGiwuXeCCBlz7x17KZUoYU/C2nRQ9XwYjQLZV4Qg0qSltqFjTUy3So4c1yiKrhRbtcKByzm/lpzwZIm3ePeb87e39Q266dLaBNTXzA8/Ky7/AFFBdabzFyXjJfFYOOZafdcevYolytzbLzH1UnxHhro3Frmlrh8J/Lqo0QkZnXp0Uj1sI1/Yv0VmbiGF2FuZ8wP1PYL17jewy6noOnirVJTj1oA3DrD+otIBQeNeTeQm5Dg3EczmDbsLG4yyIIVqCYxvLcsLttl5w12ElpF2uANu+h/fZXqimGIHUD7nogvzTRsAIIF87anyGdlRNxXF7ov3IsPLUqz/AARcb9d1dbSYVAxBCXOJdqfpl0stm4Dy1JU2ige1sj3ttjPs52BucyBbOw1t3UQxqneXeIGKVjmmxDgfIqEvorlXlxlDSR08ZLgwXc86vec3PPidthYbL1Z9BViWJkg0e1rvMXsi6cqqjRcb579HLsbpqcYgSSY/iB3w9R2XZ3tWBV0lwoHy7NSlpIIII1BFiPELxmWx8l3jjPK7JfeY13i0FarV8isvkwDwv+CJcwfMfmt4gj8UaT281vNRyM07LCPIh2LvJBqT2OKsCNbq3kBx6+QCyqf0b31B8/0QaMyEbkeavcMiY1zyTcFwIAFyfZF7LptD6NI9238wtm4XyJEz3Y2g9bZ+aDl/LXKsss7pMBja4BoJGYaM7NB+InfQd12blHlhsDAcJ6gnMk9TfUqV4dwVsedgpNAREUoEREBeEL1EGJPw5rtMio2fhnZTq8IQaDx3lVkzcxmNHWzB/Tsuacf5QkiucJP9QFx49l9By0oKjqvg4dsoHzM+gLTayx3RYGl2YLfay1y2HfRd24v6Po5LlrcJ6haXxr0dyAGwuPLupS5i1tziw2vna5sN/FVtZnc5rYazlmRhzaR9PzCip6Ut1CC5TyDRVT024WKI+481lwVNhY2P1CjQwS2yy6H3h4q46IOPRbJypy66aQNiYXEm2Mj2W91CXbuSWuFBBi1wnyxG32RS9NDgY1vytDfIWRdOV1UlqqRBjyUwKxn8NadlIqkhBEng7ei8/wDRm9FLWSyCJHBm9Fej4U0bKSAXqDGjoQFfbGBoqkQEREBERAREQEREBERAREQUuYCrElGCslEEVUcvRv1a3yULXejmnk1jb9Ft6IOZVXochPu4m+BWGPQw2/vOPl+i6yiJc74Z6I4WEFwxf7jceQyW68M4LHA0BjQLdrW8As9FGkCIikf/2Q=="/>
          <p:cNvSpPr>
            <a:spLocks noChangeAspect="1" noChangeArrowheads="1"/>
          </p:cNvSpPr>
          <p:nvPr/>
        </p:nvSpPr>
        <p:spPr bwMode="auto">
          <a:xfrm>
            <a:off x="155575" y="-2751138"/>
            <a:ext cx="7010400" cy="5743576"/>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41986" name="Picture 2" descr="C:\Users\pmadd\Desktop\507820468_499.jpg"/>
          <p:cNvPicPr>
            <a:picLocks noChangeAspect="1" noChangeArrowheads="1"/>
          </p:cNvPicPr>
          <p:nvPr/>
        </p:nvPicPr>
        <p:blipFill>
          <a:blip r:embed="rId3" cstate="print"/>
          <a:srcRect t="49575" r="61479"/>
          <a:stretch>
            <a:fillRect/>
          </a:stretch>
        </p:blipFill>
        <p:spPr bwMode="auto">
          <a:xfrm>
            <a:off x="304800" y="457200"/>
            <a:ext cx="2672943" cy="3429000"/>
          </a:xfrm>
          <a:prstGeom prst="rect">
            <a:avLst/>
          </a:prstGeom>
          <a:noFill/>
        </p:spPr>
      </p:pic>
      <p:pic>
        <p:nvPicPr>
          <p:cNvPr id="41987" name="Picture 3" descr="C:\Users\pmadd\Desktop\1211-cn-elin-knit-sweater-leggings-black.jpg"/>
          <p:cNvPicPr>
            <a:picLocks noChangeAspect="1" noChangeArrowheads="1"/>
          </p:cNvPicPr>
          <p:nvPr/>
        </p:nvPicPr>
        <p:blipFill>
          <a:blip r:embed="rId4" cstate="print"/>
          <a:srcRect/>
          <a:stretch>
            <a:fillRect/>
          </a:stretch>
        </p:blipFill>
        <p:spPr bwMode="auto">
          <a:xfrm>
            <a:off x="3200400" y="457200"/>
            <a:ext cx="3362325" cy="5486400"/>
          </a:xfrm>
          <a:prstGeom prst="rect">
            <a:avLst/>
          </a:prstGeom>
          <a:noFill/>
        </p:spPr>
      </p:pic>
      <p:pic>
        <p:nvPicPr>
          <p:cNvPr id="41988" name="Picture 4" descr="C:\Users\pmadd\Desktop\images.jpg"/>
          <p:cNvPicPr>
            <a:picLocks noChangeAspect="1" noChangeArrowheads="1"/>
          </p:cNvPicPr>
          <p:nvPr/>
        </p:nvPicPr>
        <p:blipFill>
          <a:blip r:embed="rId5" cstate="print"/>
          <a:srcRect l="5337" t="45583"/>
          <a:stretch>
            <a:fillRect/>
          </a:stretch>
        </p:blipFill>
        <p:spPr bwMode="auto">
          <a:xfrm>
            <a:off x="304800" y="4114800"/>
            <a:ext cx="2703038" cy="1874838"/>
          </a:xfrm>
          <a:prstGeom prst="rect">
            <a:avLst/>
          </a:prstGeom>
          <a:noFill/>
        </p:spPr>
      </p:pic>
      <p:pic>
        <p:nvPicPr>
          <p:cNvPr id="41989" name="Picture 5" descr="C:\Users\pmadd\Desktop\images.jpg"/>
          <p:cNvPicPr>
            <a:picLocks noChangeAspect="1" noChangeArrowheads="1"/>
          </p:cNvPicPr>
          <p:nvPr/>
        </p:nvPicPr>
        <p:blipFill>
          <a:blip r:embed="rId6" cstate="print"/>
          <a:srcRect l="16628" r="20093"/>
          <a:stretch>
            <a:fillRect/>
          </a:stretch>
        </p:blipFill>
        <p:spPr bwMode="auto">
          <a:xfrm>
            <a:off x="6705600" y="439737"/>
            <a:ext cx="2209800" cy="4360863"/>
          </a:xfrm>
          <a:prstGeom prst="rect">
            <a:avLst/>
          </a:prstGeom>
          <a:noFill/>
        </p:spPr>
      </p:pic>
      <p:sp>
        <p:nvSpPr>
          <p:cNvPr id="15" name="TextBox 14"/>
          <p:cNvSpPr txBox="1"/>
          <p:nvPr/>
        </p:nvSpPr>
        <p:spPr>
          <a:xfrm>
            <a:off x="0" y="5029200"/>
            <a:ext cx="9144000" cy="707886"/>
          </a:xfrm>
          <a:prstGeom prst="rect">
            <a:avLst/>
          </a:prstGeom>
          <a:solidFill>
            <a:srgbClr val="CD3363"/>
          </a:solidFill>
          <a:ln>
            <a:noFill/>
          </a:ln>
        </p:spPr>
        <p:txBody>
          <a:bodyPr wrap="square" rtlCol="0">
            <a:spAutoFit/>
          </a:bodyPr>
          <a:lstStyle/>
          <a:p>
            <a:pPr algn="ctr"/>
            <a:r>
              <a:rPr lang="en-US" sz="2000" dirty="0" smtClean="0">
                <a:solidFill>
                  <a:schemeClr val="bg1"/>
                </a:solidFill>
                <a:latin typeface="GillSans Light" pitchFamily="34" charset="0"/>
              </a:rPr>
              <a:t>Baggy pants, leggings, patterned tights, and fishnet are not allowed.</a:t>
            </a:r>
          </a:p>
          <a:p>
            <a:pPr algn="ctr"/>
            <a:r>
              <a:rPr lang="en-US" sz="2000" dirty="0" smtClean="0">
                <a:solidFill>
                  <a:schemeClr val="bg1"/>
                </a:solidFill>
                <a:latin typeface="GillSans Light" pitchFamily="34" charset="0"/>
              </a:rPr>
              <a:t> Pants must be worn at the waist.</a:t>
            </a:r>
            <a:endParaRPr lang="en-US" sz="2000" dirty="0">
              <a:solidFill>
                <a:schemeClr val="bg1"/>
              </a:solidFill>
              <a:latin typeface="GillSans Light" pitchFamily="34" charset="0"/>
            </a:endParaRPr>
          </a:p>
        </p:txBody>
      </p:sp>
      <p:sp>
        <p:nvSpPr>
          <p:cNvPr id="8" name="TextBox 7"/>
          <p:cNvSpPr txBox="1"/>
          <p:nvPr/>
        </p:nvSpPr>
        <p:spPr>
          <a:xfrm>
            <a:off x="0" y="4038600"/>
            <a:ext cx="9144000" cy="2092881"/>
          </a:xfrm>
          <a:prstGeom prst="rect">
            <a:avLst/>
          </a:prstGeom>
          <a:solidFill>
            <a:schemeClr val="accent6">
              <a:lumMod val="60000"/>
              <a:lumOff val="40000"/>
            </a:schemeClr>
          </a:solidFill>
        </p:spPr>
        <p:txBody>
          <a:bodyPr wrap="square" rtlCol="0">
            <a:spAutoFit/>
          </a:bodyPr>
          <a:lstStyle/>
          <a:p>
            <a:r>
              <a:rPr lang="en-US" sz="13000" dirty="0" smtClean="0">
                <a:latin typeface="Modern No. 20" pitchFamily="18" charset="0"/>
              </a:rPr>
              <a:t>Unacceptable</a:t>
            </a:r>
            <a:endParaRPr lang="en-US" sz="13000" dirty="0">
              <a:latin typeface="Modern No. 20" pitchFamily="18" charset="0"/>
            </a:endParaRP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8" presetClass="entr" presetSubtype="0" accel="100000" fill="hold" grpId="0" nodeType="clickEffect">
                                  <p:stCondLst>
                                    <p:cond delay="0"/>
                                  </p:stCondLst>
                                  <p:iterate type="lt">
                                    <p:tmPct val="0"/>
                                  </p:iterate>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strVal val="#ppt_w*2.5"/>
                                          </p:val>
                                        </p:tav>
                                        <p:tav tm="100000">
                                          <p:val>
                                            <p:strVal val="#ppt_w"/>
                                          </p:val>
                                        </p:tav>
                                      </p:tavLst>
                                    </p:anim>
                                    <p:anim calcmode="lin" valueType="num">
                                      <p:cBhvr>
                                        <p:cTn id="8" dur="500" fill="hold"/>
                                        <p:tgtEl>
                                          <p:spTgt spid="8"/>
                                        </p:tgtEl>
                                        <p:attrNameLst>
                                          <p:attrName>ppt_h</p:attrName>
                                        </p:attrNameLst>
                                      </p:cBhvr>
                                      <p:tavLst>
                                        <p:tav tm="0">
                                          <p:val>
                                            <p:strVal val="#ppt_h*0.01"/>
                                          </p:val>
                                        </p:tav>
                                        <p:tav tm="100000">
                                          <p:val>
                                            <p:strVal val="#ppt_h"/>
                                          </p:val>
                                        </p:tav>
                                      </p:tavLst>
                                    </p:anim>
                                    <p:anim calcmode="lin" valueType="num">
                                      <p:cBhvr>
                                        <p:cTn id="9" dur="500" fill="hold"/>
                                        <p:tgtEl>
                                          <p:spTgt spid="8"/>
                                        </p:tgtEl>
                                        <p:attrNameLst>
                                          <p:attrName>ppt_x</p:attrName>
                                        </p:attrNameLst>
                                      </p:cBhvr>
                                      <p:tavLst>
                                        <p:tav tm="0">
                                          <p:val>
                                            <p:strVal val="#ppt_x"/>
                                          </p:val>
                                        </p:tav>
                                        <p:tav tm="100000">
                                          <p:val>
                                            <p:strVal val="#ppt_x"/>
                                          </p:val>
                                        </p:tav>
                                      </p:tavLst>
                                    </p:anim>
                                    <p:anim calcmode="lin" valueType="num">
                                      <p:cBhvr>
                                        <p:cTn id="10" dur="500" fill="hold"/>
                                        <p:tgtEl>
                                          <p:spTgt spid="8"/>
                                        </p:tgtEl>
                                        <p:attrNameLst>
                                          <p:attrName>ppt_y</p:attrName>
                                        </p:attrNameLst>
                                      </p:cBhvr>
                                      <p:tavLst>
                                        <p:tav tm="0">
                                          <p:val>
                                            <p:strVal val="#ppt_h+1"/>
                                          </p:val>
                                        </p:tav>
                                        <p:tav tm="100000">
                                          <p:val>
                                            <p:strVal val="#ppt_y"/>
                                          </p:val>
                                        </p:tav>
                                      </p:tavLst>
                                    </p:anim>
                                    <p:animEffect transition="in" filter="fade">
                                      <p:cBhvr>
                                        <p:cTn id="11" dur="500"/>
                                        <p:tgtEl>
                                          <p:spTgt spid="8"/>
                                        </p:tgtEl>
                                      </p:cBhvr>
                                    </p:animEffect>
                                  </p:childTnLst>
                                </p:cTn>
                              </p:par>
                            </p:childTnLst>
                          </p:cTn>
                        </p:par>
                      </p:childTnLst>
                    </p:cTn>
                  </p:par>
                  <p:par>
                    <p:cTn id="12" fill="hold">
                      <p:stCondLst>
                        <p:cond delay="indefinite"/>
                      </p:stCondLst>
                      <p:childTnLst>
                        <p:par>
                          <p:cTn id="13" fill="hold">
                            <p:stCondLst>
                              <p:cond delay="0"/>
                            </p:stCondLst>
                            <p:childTnLst>
                              <p:par>
                                <p:cTn id="14" presetID="2" presetClass="exit" presetSubtype="4" fill="hold" grpId="1" nodeType="clickEffect">
                                  <p:stCondLst>
                                    <p:cond delay="0"/>
                                  </p:stCondLst>
                                  <p:iterate type="lt">
                                    <p:tmPct val="0"/>
                                  </p:iterate>
                                  <p:childTnLst>
                                    <p:anim calcmode="lin" valueType="num">
                                      <p:cBhvr additive="base">
                                        <p:cTn id="15" dur="500"/>
                                        <p:tgtEl>
                                          <p:spTgt spid="8"/>
                                        </p:tgtEl>
                                        <p:attrNameLst>
                                          <p:attrName>ppt_x</p:attrName>
                                        </p:attrNameLst>
                                      </p:cBhvr>
                                      <p:tavLst>
                                        <p:tav tm="0">
                                          <p:val>
                                            <p:strVal val="ppt_x"/>
                                          </p:val>
                                        </p:tav>
                                        <p:tav tm="100000">
                                          <p:val>
                                            <p:strVal val="ppt_x"/>
                                          </p:val>
                                        </p:tav>
                                      </p:tavLst>
                                    </p:anim>
                                    <p:anim calcmode="lin" valueType="num">
                                      <p:cBhvr additive="base">
                                        <p:cTn id="16" dur="500"/>
                                        <p:tgtEl>
                                          <p:spTgt spid="8"/>
                                        </p:tgtEl>
                                        <p:attrNameLst>
                                          <p:attrName>ppt_y</p:attrName>
                                        </p:attrNameLst>
                                      </p:cBhvr>
                                      <p:tavLst>
                                        <p:tav tm="0">
                                          <p:val>
                                            <p:strVal val="ppt_y"/>
                                          </p:val>
                                        </p:tav>
                                        <p:tav tm="100000">
                                          <p:val>
                                            <p:strVal val="1+ppt_h/2"/>
                                          </p:val>
                                        </p:tav>
                                      </p:tavLst>
                                    </p:anim>
                                    <p:set>
                                      <p:cBhvr>
                                        <p:cTn id="17" dur="1" fill="hold">
                                          <p:stCondLst>
                                            <p:cond delay="499"/>
                                          </p:stCondLst>
                                        </p:cTn>
                                        <p:tgtEl>
                                          <p:spTgt spid="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8" grpId="1"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84" name="AutoShape 8" descr="data:image/jpeg;base64,/9j/4AAQSkZJRgABAQAAAQABAAD/2wCEAAkGBhQSEBQUEhMVFBUVFRYUGBQYFRQXFRYVFxUWFhcUFhYXHCcfFxkjGhgXHy8gIycpLS0sFh4xNTAqNSYsLCkBCQoKDgwOGg8PGiwkHyQpKSkpLCksLCkpLCwsKSkpKSwpLCwpKSksKSkpKSwsLCwsKSwpKSwpLCkpLCkpLCksKf/AABEIAMsA+AMBIgACEQEDEQH/xAAcAAEAAQUBAQAAAAAAAAAAAAAABQIDBAYHAQj/xABAEAABAwIEBAIIBAQGAQUBAAABAAIDBBESITFBBQZRYXGRBxMiMkJSgaGxwdHwFCNi8TNDU3KS4YIVNFRjogj/xAAZAQEAAwEBAAAAAAAAAAAAAAAAAQMEAgX/xAAgEQEAAgIDAAIDAAAAAAAAAAAAAQIDERIhMUFRE1Jx/9oADAMBAAIRAxEAPwDuKIiAiIgIiICIo/jnG46SEyynIZAD3nO2a0dUDjnG46WF0spyAybu4/KFqFDzjxKdpmio4BD8LZZXMkmB3jdaw8XNANxZc5505ulqjiebC9g0e6xt9B+Z3W8P4iXNjwmzfVx4QNMOBpAsqM2SaRuFlK8pbnwDmmOpLmFr4Z2D+ZTSjDKz+obPYdntuCppc8M7KhrWzFzXMzjnYcM0LvmY78Wm4IyIIU5wjmV7JW01bhD35Q1LRaGpt8P/ANc3VhyOrSdBOPLF0WpMNnREVzgREQEREBERAREQEREBERAREQEREBERAREQEREBERB4TZcK5/5qNTUOIP8ALYS2MbYd3+LtfCw2XVufOI+poJSDYuAYP/LX/wDN186V9TiKiRTM7Gx/fT6LeuUeJeupI7n2o/5Z8ASW/SxsP9q0Jj1Ncl1wiqXRH3ZRl0Dtj+X1KpzV5UlZSdS3+NylIpY5onQVDfWQvsCM7g6tc0jNrgbEEaWUU1Xo3LzqzqWmY22DgvMD6WSOlrJPWNkypqsi3rbaQzHQTgb/ABWv1C3Jc+Hq5onQVDRJE/VpyPZzSM2uBzBGYKzOA8fkpJmUdY/GyTKlqzkJB/oTHRswH/IC+twPRxZefU+s16abqiIr1YiIgIiICIiAiIgIiICIiAiIgIiICIiAiIgIiIOc+mavwwRRj4i55+gAH4lcOmfcrqfpoqb1DW/LG0eZcfzC5Q5QldY5VGYtLXjVh+tlYxKou9koOscNrfWxNf1Gfjv9N/qsxq0fkbi1rwuPdv78MvoFubZc15WWnC0w10nlG2XFLmsmUsmY6GZokifa7Tfb3XA6tcDo4ZghRoerkUua4i2vHcV2nOXeZX00jKWsfjY84aardb+Zb/In2bMBodHgXG4G8LmsjGTRuilbjjeLOabjQ3BBGbXA5hwzBCkOXeZn0sjKSseXxvOGmrHW9vpTz/LMBodHgXGdwPRw5ov1PrNkx8e4b0iItCkREQEREBERAREQEREBERAREQEREBERAREQcC9KFb6yum/pdg/4gN/JaFIt058s+sqHs09c9rh0c1xF/A2v59FqEkahLFJXt8lU5ioKC7TVJY9rmmxBBXSeH8Sxxtk1aR7wGh3xDbxXMAtt9H/GGsl9RKbMkyB+V+x8P3ss+fHzruFmO3GW4NmxGwzyuTtZXopN1RXcBfCXOiGTtRse7enhosWGo20O4XnTGm2EpHKsx8bJo3RStD43izmnfoQdWuBzDhmCAQoqKRZcMlkiddkwluXOZ30kjKWteXxPOGmrHfEf/j1B0bKBo7RwF+oG/Lm8kbJo3RStD43izmHfcEEZtcDmHDMEXCvcv8xyULm09W90tM4hsFY612E6Q1FvdcNnaHUZXDPRw5ot1PrHkx8e4dCReAr1aVIiIgIiICIiAiIgIiICIiAiIgIiICIiDjvpU5VfTzOrIW4opf8AFbs151Lv6Xa32d4hc8fA14LmfVu7fHt3X1FLEHNLXAOa4EFpFwQciCDqFxznj0RvhLqjhwc5vvGAG72dfVX99v8AQc+l8gIS5nNDZYjmqVZWMlFnew8XBvkCQc8tj2WNUUpCDBsqmOsbjZVOYrZQdl5B5mFVB6uSxkjADhu5ugcL77H6dVK8T5ba/wBpmR6jL6FcT4Jxd9NO2WM2LTpsRu09iF3ngvF21ELZojcOGYOx3a4dQsWbHqd/DRjvtqxpnsNnDTzV+N622ooWyDT9R/0oio4OW9ws00X82HE9Zgwva5kjQ9jxhcxwu1w6H8b7EArGNOQqmLnuE+sngXHjw97IJ3l9JIcME7vehdqKeY9Le67oD0OHoQK509jZGOjkaHseMLmm4uOxGYIOYIzBAIXnLvMT+HyMpap5fTSHDTVTrXabX9RNbRw8rZjK4Z6GHNy6n1kyY9dw6MiItKkREQEREBERAREQEREBERAREQEREBERBpnOvoupq+8g/kVH+s0D2jt61mWMd8j0K4FxaJ9JUy00jmSGJ2BxY7E29gfZO2tiDoQRsuw+k/0nGHFRULsVSRaSUe7TtOuf+p228clyalomMaW+9izc52ZcTqSqsmSKLKUmyO9cHaK24LLPA8Txhfhbnla587rHq6V8Rs7MHR2x/Q9krkrPRNJhZK270e83fws+CQ/yZCA4fKdnj81qOJUhy6mImNS5idPp5rNC03uNRoR9NQqyy4y+o6f9Ln/ot5xErBSyn22j+W47t+TxG3l0XRMOeSx2rxnTRE7Yc1CDpr+/so6aitt+/wB7qeDb5jbUfvZUSRg/ouZrtO9NcdEvJoGSRuilaHxvFnMO+4cDq1wOYcMwRdSlRRrCfDZVzExO4d72s8t8xPoZGUlW8vp3nDTVbstP8iY6NeB9CBcZXDOhLn1TSMljdFM3HG8Wc3Q5ZhzT8LwcwRoVTy1zM+hlZRVr8cT/AP21Wcg5o/ypfle3L7bHLbiy8up9Zr49dw6GiItCoREQEREBERAREQEREBERARF45wAuTYDMnYBB6uV8+ekx7/WU3DXABvsTVvwRneOG3vy9xp9xi838+u4gX09E8x0bXFk9U3J01vehp+2xf0PS2LS68gBsbGhkbBZjBo0b+JOpJzJ1VGTLx6j1dTHy7nxGQ07Y22bfM3Ljm5x3c47lUmRZPq1jTC312WT2WnxSyqsf+7qVo6L14tIRhPwgW8yfyUbT0O5H76BSMFKVH8QiuPcsPp/bYccXX4mdndu/nbeDxLo9PM4CxzByIOYI6G61HmLgXqyXxj+WTprgJ2/29CtGPJ8SpvT5hH0Fc6N7XMJDmkEEagjML6C5J5rbXQA5CVlhI3vs8Dofx+i+b8VlOcscySUs7ZYzm3UbObu09irr15QqrOn0qW7jVC2/Y7j8wsDgHHY6yBssRyORbux27SpEt6LJrS5jyx5LDljUrr4/vMLEni3t9R+mySmEY6NY1dQxzxOimbjjda4vYgjR7HatcNiFnvasV4sqp68do7gHNEnDpWUlc/HTvOGmrDtbSGbZrgPtmMvd6SCtBq6eOaJ0MzQ+N4s5py7hwIza4HMOGYKj+XuY5OFyMpax5kpJHYaerOsfSGa2hA+m4yuGbcWbl1PrPfHruHT0XjXXFxmDuvVoVCIiAiIgIiICIiAiLxzgASTYDMk6AdUHj3gAkkAAXJJsABqSdguM83c4ScXe+mpXuj4fGcM9Q3J1Q4f5MV/h6nS2ZysHZPOHMcnFpH0tK4xUMbsM9SPencNYYuo76bnYFTUDWtbHE0MjYMLWDQD8ydSTmSSVmzZuPVfV2PHvuUcyiAa1jGhrGjC1o0aOn533vdYPEeDm1xnZbPFSG+i9mozhOWyxRtqc6e6y9gprm7v7KdqOXiCSdfsB0H6rEdSluoVm3K3FCpCngv5X1AH3WKwK619t1LmWR6u42vfva39ldFOLWIuDkQc7jorAl3XlXxBsUbnvNmtFz18PE6WTSGicy8PZDOWRm4sHW+W97Nvvp91EAqfpI/WCSSb3qg4iPlZ8AHgLfZa/UxmN5Y7bQ9RsVurGoZ5nbbOR+dJKKYOHtMdYSMvk5v6jOx/7v9BcK4rHURNlicHMcMjuOrT0I6L5Ox9Ft/JHPUtFLdvtMd/iRE5O/qb8rh1XF6cu4TW2n0Y5qB/n12+vRR3L/MUNbEJIHXHxN0ew/K4bKRc1ZpjS1i1UF75Z9N/+1FzKaLuuY+48P0WLWUocCRa/zfk5cTDqJQUjrFU1EbJo3RStD43izmnQjUHqCDYgjMEAhU1V2mzhb7rGEyq8WHLfMj+GSMpat5fRvOGnqnaxnaCc6C2x0yuMrhvTgVzGcMkjdHI0PY8Wc06EfkRqDqFRy9zLLw0iKdzp6IkBk2slPfIMk+ZnR39ltxZ99W9Z8mLXcOpIrcE7XtDmEOa4XBGhCuLUoEREBERARFhcW4vHTRmSU2GgAzc4/K0blBrfOPpLioJPU+qkkmLA8NFmss4kAl52yOgOi5dzF6TKupDmPlZDG7/KjaBcdHOdcu+w7K16SuZ2VkrZJGBgY3A0DE9xbe/tuAw37bXOq0tvG4BlZ3lb7KEr8Ukji5rnvwsJAF3BvXICwsr3DOYzTTMfC9hDW+rcwuwsc1xLifHEb37d1hjjkJ+byJUbW8MuS8WaCfiOD7OsfJRMRPUm228W53qZpg6KV0DAMIaw5E7uN9Re1lmU3PtYwe06OYZZOZhPfNq0il4YCPfv4EOaD+qkpInfCRbXv4LnhXWtJ5T9t94Z6R4J3iKaMwucbB1w6O/d1rt+vmthrODa2XC6q2MBxwkEG5H1BBC3XhXpOlZCI7MfgYGB7gcWWWI52dltYd1TfD+qyuT7bHU8PI0WA4EarFpPSSz1YFRE9zxf24wyzhsSC4WNtbZfgovifPzXX9TCb/NIRl/4tvfzC4jHZZzqmariDImF8jg0D92A3K1Cu4y6qfYgthBuGfMRoXduyi6md8zscji47DYdgNlmUzemqvpj49yptffSbpo8ZA81nca5SM8GKIfzYxdo+YfEzx3HfxVXB6a1lunC22sutuXCWOV+MrevSRyfgf8AxULfYef5rR8Mh+Pwcde/itEAsu0JngnME1LKJIZHRvG40I+V7Tk5viuv8s+mKGUBtYPUP09YLmF3cnWP65d1wxpWVC+y5tSLepiZh9RxVjJGh8bmvaRcOa4OaR2IyVtzjsbfn+q+cuHV8kRxQyPidqSxxbfxAyP1WyUXpLrY8nyNkHVzGk+bbFUzhn4WRkh1ysgbILOFj9beIPwn93Wq8UpZITndzfuP1WsVXpRqDdrBFe3yO9k/8lrtTxyWpJEsz3HPCMRDPANGQXH4Jn13GWIb6ziQte4A63stc4nzjIXvbA6MxgYcRaHtdce012drbfQrTIqgkjNw1zxHbbVZsErx7rvMAjzy/Fd0wVrO57c2yzPjYKXnWtZTthZK6BrSMo7NPs5Wu4E4T2IupvlD0gVf8bE105kbNIxj2S4j7JNiYrn2HWzsLjLdc5nq3m7WYbj4h7rTrbPbsFI8vzOEt3vN9izItPW5v2V6l9VIovl7jzKuLG3IjJzdwfzBUoukCIiCxW1rIY3yyODGRtL3OOga0XJK+YeffSXLxGZ5YTFA0lrGbll9XW3Nrny2XVPT1x3BSRUgJBqS9ziL/wCHC0PIPYuLfJfOW/s31yO6JSlZWSRsax4s7Ug3uAQLYgc7nolLT+sixlgFvZaBkCetu2d+pPZYrnhwGNrsQyxCxxDvfdZMdeQ0NwusPAfqgvSwhgwsykw3vvh+Kx65FY0MrLtFrudqXZnFc/FtsPuvZqnE4ODHYgLAki1u9tVbHDLt76oMqiDyXDCALWsfZa09rZg99VQK2RhIDvWga3GnYOvcleQ8Qe0YJdNA/wDXqPur9JTgakAE3xag9x3UDGnqGy9nfK7X6O3+ytRUjgfZNgcnX2HgrjcLvbwjIkBvU3++X4K8ypxAm1rGx6DL8NkFM+vbRWmszV8KmMZoPYmZKZ4PRYjiPgP1VnhfDHSvAAy3W+cD5Ue61h7PVJFnhlEVslJFYLLg4IWahZApbKNCzJC17HMeA5rgWuadCDkQuQ808sGmlLRm05td1b+o0K7N6pRPMPBxURFpyIzaeh/QpA4cW2VyNyk6/hxa4gixBII6EKOdCQV0MqFxCuCYXF/Pp0Kx8Bt1/BUyyOA90H6FBfwSRklme9zoVjumLjdrcD22Nvh8QenboqJHyObhLgGmxyvp/e2SkuG01gMWny/jf9B+ZCgWIqdxOIZWLsjoCciO9ru8h1Vx9GXe+S/YDRo8GjLzUlVSsjbicbDYWzNtmtH9lCz1zpASD6tvhdxG+Y/AIMhoa0ho1+UdOvYK42S2Ydh8Bc+Z08ljRUDS0GMtLrZ3xXJtbPMfp2XnqcIs4knog2bhnP09G0vikzaNCAQRoAdsyQt/Pp2H8HG9lM507m+3oIGuGpBBLiL6AgePXiVTDduupF/DO33/AAUtw2fDZo0Ldeli658vyQd/9GPOMnEKZ7pg31jHZlosC03tlc2zB30si1b0JMlfLUSgn+HDGxWI1lDi4kHezTn/ALgiQSxP/wCg2XfRsZnLK2aMDYMJiL3fa3hdcrfwERC2p3X0Xz1yf/FOinafbgbI3CTkWvwkkf1AtH0cey4Zxt1nEdDZBrxpwrscYXriq4hdB62JZMVPdVQwdclm3Y0a3KlCNqaFpGYURLSuZ/huIHTUeRUzUy3WE9yhKEqi85uOn0t5LIpoi6J1zmXedgsmSC4KUEJMbbatLgfP+yCimdiaL6j2SsympCXDuQPPJOHUl5ns6tDvvZbnwHlp0kzLNya4E/Q3A87IJ/kzli5a22bsz2C7DQ8MZGwNAGiwuXeCCBlz7x17KZUoYU/C2nRQ9XwYjQLZV4Qg0qSltqFjTUy3So4c1yiKrhRbtcKByzm/lpzwZIm3ePeb87e39Q266dLaBNTXzA8/Ky7/AFFBdabzFyXjJfFYOOZafdcevYolytzbLzH1UnxHhro3Frmlrh8J/Lqo0QkZnXp0Uj1sI1/Yv0VmbiGF2FuZ8wP1PYL17jewy6noOnirVJTj1oA3DrD+otIBQeNeTeQm5Dg3EczmDbsLG4yyIIVqCYxvLcsLttl5w12ElpF2uANu+h/fZXqimGIHUD7nogvzTRsAIIF87anyGdlRNxXF7ov3IsPLUqz/AARcb9d1dbSYVAxBCXOJdqfpl0stm4Dy1JU2ige1sj3ttjPs52BucyBbOw1t3UQxqneXeIGKVjmmxDgfIqEvorlXlxlDSR08ZLgwXc86vec3PPidthYbL1Z9BViWJkg0e1rvMXsi6cqqjRcb579HLsbpqcYgSSY/iB3w9R2XZ3tWBV0lwoHy7NSlpIIII1BFiPELxmWx8l3jjPK7JfeY13i0FarV8isvkwDwv+CJcwfMfmt4gj8UaT281vNRyM07LCPIh2LvJBqT2OKsCNbq3kBx6+QCyqf0b31B8/0QaMyEbkeavcMiY1zyTcFwIAFyfZF7LptD6NI9238wtm4XyJEz3Y2g9bZ+aDl/LXKsss7pMBja4BoJGYaM7NB+InfQd12blHlhsDAcJ6gnMk9TfUqV4dwVsedgpNAREUoEREBeEL1EGJPw5rtMio2fhnZTq8IQaDx3lVkzcxmNHWzB/Tsuacf5QkiucJP9QFx49l9By0oKjqvg4dsoHzM+gLTayx3RYGl2YLfay1y2HfRd24v6Po5LlrcJ6haXxr0dyAGwuPLupS5i1tziw2vna5sN/FVtZnc5rYazlmRhzaR9PzCip6Ut1CC5TyDRVT024WKI+481lwVNhY2P1CjQwS2yy6H3h4q46IOPRbJypy66aQNiYXEm2Mj2W91CXbuSWuFBBi1wnyxG32RS9NDgY1vytDfIWRdOV1UlqqRBjyUwKxn8NadlIqkhBEng7ei8/wDRm9FLWSyCJHBm9Fej4U0bKSAXqDGjoQFfbGBoqkQEREBERAREQEREBERAREQUuYCrElGCslEEVUcvRv1a3yULXejmnk1jb9Ft6IOZVXochPu4m+BWGPQw2/vOPl+i6yiJc74Z6I4WEFwxf7jceQyW68M4LHA0BjQLdrW8As9FGkCIikf/2Q=="/>
          <p:cNvSpPr>
            <a:spLocks noChangeAspect="1" noChangeArrowheads="1"/>
          </p:cNvSpPr>
          <p:nvPr/>
        </p:nvSpPr>
        <p:spPr bwMode="auto">
          <a:xfrm>
            <a:off x="155575" y="-2751138"/>
            <a:ext cx="7010400" cy="5743576"/>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43010" name="Picture 2" descr="C:\Users\pmadd\Desktop\Tropical+Floral+Reebok+Women%27s+Hineck+Swimwear.jpg"/>
          <p:cNvPicPr>
            <a:picLocks noChangeAspect="1" noChangeArrowheads="1"/>
          </p:cNvPicPr>
          <p:nvPr/>
        </p:nvPicPr>
        <p:blipFill>
          <a:blip r:embed="rId3" cstate="print"/>
          <a:srcRect l="12785" r="10504"/>
          <a:stretch>
            <a:fillRect/>
          </a:stretch>
        </p:blipFill>
        <p:spPr bwMode="auto">
          <a:xfrm>
            <a:off x="1219200" y="1143000"/>
            <a:ext cx="2743200" cy="4648200"/>
          </a:xfrm>
          <a:prstGeom prst="rect">
            <a:avLst/>
          </a:prstGeom>
          <a:noFill/>
        </p:spPr>
      </p:pic>
      <p:pic>
        <p:nvPicPr>
          <p:cNvPr id="43011" name="Picture 3" descr="C:\Users\pmadd\Desktop\Winter-Sleepwear-Pajama-Shirt-For-Women-Night-Dress-3.jpg"/>
          <p:cNvPicPr>
            <a:picLocks noChangeAspect="1" noChangeArrowheads="1"/>
          </p:cNvPicPr>
          <p:nvPr/>
        </p:nvPicPr>
        <p:blipFill>
          <a:blip r:embed="rId4" cstate="print"/>
          <a:srcRect/>
          <a:stretch>
            <a:fillRect/>
          </a:stretch>
        </p:blipFill>
        <p:spPr bwMode="auto">
          <a:xfrm>
            <a:off x="4724400" y="1143000"/>
            <a:ext cx="3048000" cy="4724400"/>
          </a:xfrm>
          <a:prstGeom prst="rect">
            <a:avLst/>
          </a:prstGeom>
          <a:noFill/>
        </p:spPr>
      </p:pic>
      <p:sp>
        <p:nvSpPr>
          <p:cNvPr id="15" name="TextBox 14"/>
          <p:cNvSpPr txBox="1"/>
          <p:nvPr/>
        </p:nvSpPr>
        <p:spPr>
          <a:xfrm>
            <a:off x="0" y="4648200"/>
            <a:ext cx="9144000" cy="400110"/>
          </a:xfrm>
          <a:prstGeom prst="rect">
            <a:avLst/>
          </a:prstGeom>
          <a:solidFill>
            <a:srgbClr val="CD3363"/>
          </a:solidFill>
          <a:ln>
            <a:noFill/>
          </a:ln>
        </p:spPr>
        <p:txBody>
          <a:bodyPr wrap="square" rtlCol="0">
            <a:spAutoFit/>
          </a:bodyPr>
          <a:lstStyle/>
          <a:p>
            <a:pPr algn="ctr"/>
            <a:r>
              <a:rPr lang="en-US" sz="2000" dirty="0" smtClean="0">
                <a:solidFill>
                  <a:schemeClr val="bg1"/>
                </a:solidFill>
                <a:latin typeface="GillSans Light" pitchFamily="34" charset="0"/>
              </a:rPr>
              <a:t>Swimwear and sleepwear are not allowed. </a:t>
            </a:r>
            <a:endParaRPr lang="en-US" sz="2000" dirty="0">
              <a:solidFill>
                <a:schemeClr val="bg1"/>
              </a:solidFill>
              <a:latin typeface="GillSans Light" pitchFamily="34" charset="0"/>
            </a:endParaRPr>
          </a:p>
        </p:txBody>
      </p:sp>
      <p:sp>
        <p:nvSpPr>
          <p:cNvPr id="8" name="TextBox 7"/>
          <p:cNvSpPr txBox="1"/>
          <p:nvPr/>
        </p:nvSpPr>
        <p:spPr>
          <a:xfrm>
            <a:off x="0" y="3886200"/>
            <a:ext cx="9144000" cy="2092881"/>
          </a:xfrm>
          <a:prstGeom prst="rect">
            <a:avLst/>
          </a:prstGeom>
          <a:solidFill>
            <a:schemeClr val="accent6">
              <a:lumMod val="60000"/>
              <a:lumOff val="40000"/>
            </a:schemeClr>
          </a:solidFill>
        </p:spPr>
        <p:txBody>
          <a:bodyPr wrap="square" rtlCol="0">
            <a:spAutoFit/>
          </a:bodyPr>
          <a:lstStyle/>
          <a:p>
            <a:r>
              <a:rPr lang="en-US" sz="13000" dirty="0" smtClean="0">
                <a:latin typeface="Modern No. 20" pitchFamily="18" charset="0"/>
              </a:rPr>
              <a:t>Unacceptable</a:t>
            </a:r>
            <a:endParaRPr lang="en-US" sz="13000" dirty="0">
              <a:latin typeface="Modern No. 20" pitchFamily="18" charset="0"/>
            </a:endParaRP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8" presetClass="entr" presetSubtype="0" accel="100000" fill="hold" grpId="0" nodeType="clickEffect">
                                  <p:stCondLst>
                                    <p:cond delay="0"/>
                                  </p:stCondLst>
                                  <p:iterate type="lt">
                                    <p:tmPct val="0"/>
                                  </p:iterate>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strVal val="#ppt_w*2.5"/>
                                          </p:val>
                                        </p:tav>
                                        <p:tav tm="100000">
                                          <p:val>
                                            <p:strVal val="#ppt_w"/>
                                          </p:val>
                                        </p:tav>
                                      </p:tavLst>
                                    </p:anim>
                                    <p:anim calcmode="lin" valueType="num">
                                      <p:cBhvr>
                                        <p:cTn id="8" dur="500" fill="hold"/>
                                        <p:tgtEl>
                                          <p:spTgt spid="8"/>
                                        </p:tgtEl>
                                        <p:attrNameLst>
                                          <p:attrName>ppt_h</p:attrName>
                                        </p:attrNameLst>
                                      </p:cBhvr>
                                      <p:tavLst>
                                        <p:tav tm="0">
                                          <p:val>
                                            <p:strVal val="#ppt_h*0.01"/>
                                          </p:val>
                                        </p:tav>
                                        <p:tav tm="100000">
                                          <p:val>
                                            <p:strVal val="#ppt_h"/>
                                          </p:val>
                                        </p:tav>
                                      </p:tavLst>
                                    </p:anim>
                                    <p:anim calcmode="lin" valueType="num">
                                      <p:cBhvr>
                                        <p:cTn id="9" dur="500" fill="hold"/>
                                        <p:tgtEl>
                                          <p:spTgt spid="8"/>
                                        </p:tgtEl>
                                        <p:attrNameLst>
                                          <p:attrName>ppt_x</p:attrName>
                                        </p:attrNameLst>
                                      </p:cBhvr>
                                      <p:tavLst>
                                        <p:tav tm="0">
                                          <p:val>
                                            <p:strVal val="#ppt_x"/>
                                          </p:val>
                                        </p:tav>
                                        <p:tav tm="100000">
                                          <p:val>
                                            <p:strVal val="#ppt_x"/>
                                          </p:val>
                                        </p:tav>
                                      </p:tavLst>
                                    </p:anim>
                                    <p:anim calcmode="lin" valueType="num">
                                      <p:cBhvr>
                                        <p:cTn id="10" dur="500" fill="hold"/>
                                        <p:tgtEl>
                                          <p:spTgt spid="8"/>
                                        </p:tgtEl>
                                        <p:attrNameLst>
                                          <p:attrName>ppt_y</p:attrName>
                                        </p:attrNameLst>
                                      </p:cBhvr>
                                      <p:tavLst>
                                        <p:tav tm="0">
                                          <p:val>
                                            <p:strVal val="#ppt_h+1"/>
                                          </p:val>
                                        </p:tav>
                                        <p:tav tm="100000">
                                          <p:val>
                                            <p:strVal val="#ppt_y"/>
                                          </p:val>
                                        </p:tav>
                                      </p:tavLst>
                                    </p:anim>
                                    <p:animEffect transition="in" filter="fade">
                                      <p:cBhvr>
                                        <p:cTn id="11" dur="500"/>
                                        <p:tgtEl>
                                          <p:spTgt spid="8"/>
                                        </p:tgtEl>
                                      </p:cBhvr>
                                    </p:animEffect>
                                  </p:childTnLst>
                                </p:cTn>
                              </p:par>
                            </p:childTnLst>
                          </p:cTn>
                        </p:par>
                      </p:childTnLst>
                    </p:cTn>
                  </p:par>
                  <p:par>
                    <p:cTn id="12" fill="hold">
                      <p:stCondLst>
                        <p:cond delay="indefinite"/>
                      </p:stCondLst>
                      <p:childTnLst>
                        <p:par>
                          <p:cTn id="13" fill="hold">
                            <p:stCondLst>
                              <p:cond delay="0"/>
                            </p:stCondLst>
                            <p:childTnLst>
                              <p:par>
                                <p:cTn id="14" presetID="2" presetClass="exit" presetSubtype="4" fill="hold" grpId="1" nodeType="clickEffect">
                                  <p:stCondLst>
                                    <p:cond delay="0"/>
                                  </p:stCondLst>
                                  <p:iterate type="lt">
                                    <p:tmPct val="0"/>
                                  </p:iterate>
                                  <p:childTnLst>
                                    <p:anim calcmode="lin" valueType="num">
                                      <p:cBhvr additive="base">
                                        <p:cTn id="15" dur="500"/>
                                        <p:tgtEl>
                                          <p:spTgt spid="8"/>
                                        </p:tgtEl>
                                        <p:attrNameLst>
                                          <p:attrName>ppt_x</p:attrName>
                                        </p:attrNameLst>
                                      </p:cBhvr>
                                      <p:tavLst>
                                        <p:tav tm="0">
                                          <p:val>
                                            <p:strVal val="ppt_x"/>
                                          </p:val>
                                        </p:tav>
                                        <p:tav tm="100000">
                                          <p:val>
                                            <p:strVal val="ppt_x"/>
                                          </p:val>
                                        </p:tav>
                                      </p:tavLst>
                                    </p:anim>
                                    <p:anim calcmode="lin" valueType="num">
                                      <p:cBhvr additive="base">
                                        <p:cTn id="16" dur="500"/>
                                        <p:tgtEl>
                                          <p:spTgt spid="8"/>
                                        </p:tgtEl>
                                        <p:attrNameLst>
                                          <p:attrName>ppt_y</p:attrName>
                                        </p:attrNameLst>
                                      </p:cBhvr>
                                      <p:tavLst>
                                        <p:tav tm="0">
                                          <p:val>
                                            <p:strVal val="ppt_y"/>
                                          </p:val>
                                        </p:tav>
                                        <p:tav tm="100000">
                                          <p:val>
                                            <p:strVal val="1+ppt_h/2"/>
                                          </p:val>
                                        </p:tav>
                                      </p:tavLst>
                                    </p:anim>
                                    <p:set>
                                      <p:cBhvr>
                                        <p:cTn id="17" dur="1" fill="hold">
                                          <p:stCondLst>
                                            <p:cond delay="499"/>
                                          </p:stCondLst>
                                        </p:cTn>
                                        <p:tgtEl>
                                          <p:spTgt spid="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8" grpId="1"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84" name="AutoShape 8" descr="data:image/jpeg;base64,/9j/4AAQSkZJRgABAQAAAQABAAD/2wCEAAkGBhQSEBQUEhMVFBUVFRYUGBQYFRQXFRYVFxUWFhcUFhYXHCcfFxkjGhgXHy8gIycpLS0sFh4xNTAqNSYsLCkBCQoKDgwOGg8PGiwkHyQpKSkpLCksLCkpLCwsKSkpKSwpLCwpKSksKSkpKSwsLCwsKSwpKSwpLCkpLCkpLCksKf/AABEIAMsA+AMBIgACEQEDEQH/xAAcAAEAAQUBAQAAAAAAAAAAAAAABQIDBAYHAQj/xABAEAABAwIEBAIIBAQGAQUBAAABAAIDBBESITFBBQZRYXGRBxMiMkJSgaGxwdHwFCNi8TNDU3KS4YIVNFRjogj/xAAZAQEAAwEBAAAAAAAAAAAAAAAAAQMEAgX/xAAgEQEAAgIDAAIDAAAAAAAAAAAAAQIDERIhMUFRE1Jx/9oADAMBAAIRAxEAPwDuKIiAiIgIiICIo/jnG46SEyynIZAD3nO2a0dUDjnG46WF0spyAybu4/KFqFDzjxKdpmio4BD8LZZXMkmB3jdaw8XNANxZc5505ulqjiebC9g0e6xt9B+Z3W8P4iXNjwmzfVx4QNMOBpAsqM2SaRuFlK8pbnwDmmOpLmFr4Z2D+ZTSjDKz+obPYdntuCppc8M7KhrWzFzXMzjnYcM0LvmY78Wm4IyIIU5wjmV7JW01bhD35Q1LRaGpt8P/ANc3VhyOrSdBOPLF0WpMNnREVzgREQEREBERAREQEREBERAREQEREBERAREQEREBERB4TZcK5/5qNTUOIP8ALYS2MbYd3+LtfCw2XVufOI+poJSDYuAYP/LX/wDN186V9TiKiRTM7Gx/fT6LeuUeJeupI7n2o/5Z8ASW/SxsP9q0Jj1Ncl1wiqXRH3ZRl0Dtj+X1KpzV5UlZSdS3+NylIpY5onQVDfWQvsCM7g6tc0jNrgbEEaWUU1Xo3LzqzqWmY22DgvMD6WSOlrJPWNkypqsi3rbaQzHQTgb/ABWv1C3Jc+Hq5onQVDRJE/VpyPZzSM2uBzBGYKzOA8fkpJmUdY/GyTKlqzkJB/oTHRswH/IC+twPRxZefU+s16abqiIr1YiIgIiICIiAiIgIiICIiAiIgIiICIiAiIgIiIOc+mavwwRRj4i55+gAH4lcOmfcrqfpoqb1DW/LG0eZcfzC5Q5QldY5VGYtLXjVh+tlYxKou9koOscNrfWxNf1Gfjv9N/qsxq0fkbi1rwuPdv78MvoFubZc15WWnC0w10nlG2XFLmsmUsmY6GZokifa7Tfb3XA6tcDo4ZghRoerkUua4i2vHcV2nOXeZX00jKWsfjY84aardb+Zb/In2bMBodHgXG4G8LmsjGTRuilbjjeLOabjQ3BBGbXA5hwzBCkOXeZn0sjKSseXxvOGmrHW9vpTz/LMBodHgXGdwPRw5ov1PrNkx8e4b0iItCkREQEREBERAREQEREBERAREQEREBERAREQcC9KFb6yum/pdg/4gN/JaFIt058s+sqHs09c9rh0c1xF/A2v59FqEkahLFJXt8lU5ioKC7TVJY9rmmxBBXSeH8Sxxtk1aR7wGh3xDbxXMAtt9H/GGsl9RKbMkyB+V+x8P3ss+fHzruFmO3GW4NmxGwzyuTtZXopN1RXcBfCXOiGTtRse7enhosWGo20O4XnTGm2EpHKsx8bJo3RStD43izmnfoQdWuBzDhmCAQoqKRZcMlkiddkwluXOZ30kjKWteXxPOGmrHfEf/j1B0bKBo7RwF+oG/Lm8kbJo3RStD43izmHfcEEZtcDmHDMEXCvcv8xyULm09W90tM4hsFY612E6Q1FvdcNnaHUZXDPRw5ot1PrHkx8e4dCReAr1aVIiIgIiICIiAiIgIiICIiAiIgIiICIiDjvpU5VfTzOrIW4opf8AFbs151Lv6Xa32d4hc8fA14LmfVu7fHt3X1FLEHNLXAOa4EFpFwQciCDqFxznj0RvhLqjhwc5vvGAG72dfVX99v8AQc+l8gIS5nNDZYjmqVZWMlFnew8XBvkCQc8tj2WNUUpCDBsqmOsbjZVOYrZQdl5B5mFVB6uSxkjADhu5ugcL77H6dVK8T5ba/wBpmR6jL6FcT4Jxd9NO2WM2LTpsRu09iF3ngvF21ELZojcOGYOx3a4dQsWbHqd/DRjvtqxpnsNnDTzV+N622ooWyDT9R/0oio4OW9ws00X82HE9Zgwva5kjQ9jxhcxwu1w6H8b7EArGNOQqmLnuE+sngXHjw97IJ3l9JIcME7vehdqKeY9Le67oD0OHoQK509jZGOjkaHseMLmm4uOxGYIOYIzBAIXnLvMT+HyMpap5fTSHDTVTrXabX9RNbRw8rZjK4Z6GHNy6n1kyY9dw6MiItKkREQEREBERAREQEREBERAREQEREBERBpnOvoupq+8g/kVH+s0D2jt61mWMd8j0K4FxaJ9JUy00jmSGJ2BxY7E29gfZO2tiDoQRsuw+k/0nGHFRULsVSRaSUe7TtOuf+p228clyalomMaW+9izc52ZcTqSqsmSKLKUmyO9cHaK24LLPA8Txhfhbnla587rHq6V8Rs7MHR2x/Q9krkrPRNJhZK270e83fws+CQ/yZCA4fKdnj81qOJUhy6mImNS5idPp5rNC03uNRoR9NQqyy4y+o6f9Ln/ot5xErBSyn22j+W47t+TxG3l0XRMOeSx2rxnTRE7Yc1CDpr+/so6aitt+/wB7qeDb5jbUfvZUSRg/ouZrtO9NcdEvJoGSRuilaHxvFnMO+4cDq1wOYcMwRdSlRRrCfDZVzExO4d72s8t8xPoZGUlW8vp3nDTVbstP8iY6NeB9CBcZXDOhLn1TSMljdFM3HG8Wc3Q5ZhzT8LwcwRoVTy1zM+hlZRVr8cT/AP21Wcg5o/ypfle3L7bHLbiy8up9Zr49dw6GiItCoREQEREBERAREQEREBERARF45wAuTYDMnYBB6uV8+ekx7/WU3DXABvsTVvwRneOG3vy9xp9xi838+u4gX09E8x0bXFk9U3J01vehp+2xf0PS2LS68gBsbGhkbBZjBo0b+JOpJzJ1VGTLx6j1dTHy7nxGQ07Y22bfM3Ljm5x3c47lUmRZPq1jTC312WT2WnxSyqsf+7qVo6L14tIRhPwgW8yfyUbT0O5H76BSMFKVH8QiuPcsPp/bYccXX4mdndu/nbeDxLo9PM4CxzByIOYI6G61HmLgXqyXxj+WTprgJ2/29CtGPJ8SpvT5hH0Fc6N7XMJDmkEEagjML6C5J5rbXQA5CVlhI3vs8Dofx+i+b8VlOcscySUs7ZYzm3UbObu09irr15QqrOn0qW7jVC2/Y7j8wsDgHHY6yBssRyORbux27SpEt6LJrS5jyx5LDljUrr4/vMLEni3t9R+mySmEY6NY1dQxzxOimbjjda4vYgjR7HatcNiFnvasV4sqp68do7gHNEnDpWUlc/HTvOGmrDtbSGbZrgPtmMvd6SCtBq6eOaJ0MzQ+N4s5py7hwIza4HMOGYKj+XuY5OFyMpax5kpJHYaerOsfSGa2hA+m4yuGbcWbl1PrPfHruHT0XjXXFxmDuvVoVCIiAiIgIiICIiAiLxzgASTYDMk6AdUHj3gAkkAAXJJsABqSdguM83c4ScXe+mpXuj4fGcM9Q3J1Q4f5MV/h6nS2ZysHZPOHMcnFpH0tK4xUMbsM9SPencNYYuo76bnYFTUDWtbHE0MjYMLWDQD8ydSTmSSVmzZuPVfV2PHvuUcyiAa1jGhrGjC1o0aOn533vdYPEeDm1xnZbPFSG+i9mozhOWyxRtqc6e6y9gprm7v7KdqOXiCSdfsB0H6rEdSluoVm3K3FCpCngv5X1AH3WKwK619t1LmWR6u42vfva39ldFOLWIuDkQc7jorAl3XlXxBsUbnvNmtFz18PE6WTSGicy8PZDOWRm4sHW+W97Nvvp91EAqfpI/WCSSb3qg4iPlZ8AHgLfZa/UxmN5Y7bQ9RsVurGoZ5nbbOR+dJKKYOHtMdYSMvk5v6jOx/7v9BcK4rHURNlicHMcMjuOrT0I6L5Ox9Ft/JHPUtFLdvtMd/iRE5O/qb8rh1XF6cu4TW2n0Y5qB/n12+vRR3L/MUNbEJIHXHxN0ew/K4bKRc1ZpjS1i1UF75Z9N/+1FzKaLuuY+48P0WLWUocCRa/zfk5cTDqJQUjrFU1EbJo3RStD43izmnQjUHqCDYgjMEAhU1V2mzhb7rGEyq8WHLfMj+GSMpat5fRvOGnqnaxnaCc6C2x0yuMrhvTgVzGcMkjdHI0PY8Wc06EfkRqDqFRy9zLLw0iKdzp6IkBk2slPfIMk+ZnR39ltxZ99W9Z8mLXcOpIrcE7XtDmEOa4XBGhCuLUoEREBERARFhcW4vHTRmSU2GgAzc4/K0blBrfOPpLioJPU+qkkmLA8NFmss4kAl52yOgOi5dzF6TKupDmPlZDG7/KjaBcdHOdcu+w7K16SuZ2VkrZJGBgY3A0DE9xbe/tuAw37bXOq0tvG4BlZ3lb7KEr8Ukji5rnvwsJAF3BvXICwsr3DOYzTTMfC9hDW+rcwuwsc1xLifHEb37d1hjjkJ+byJUbW8MuS8WaCfiOD7OsfJRMRPUm228W53qZpg6KV0DAMIaw5E7uN9Re1lmU3PtYwe06OYZZOZhPfNq0il4YCPfv4EOaD+qkpInfCRbXv4LnhXWtJ5T9t94Z6R4J3iKaMwucbB1w6O/d1rt+vmthrODa2XC6q2MBxwkEG5H1BBC3XhXpOlZCI7MfgYGB7gcWWWI52dltYd1TfD+qyuT7bHU8PI0WA4EarFpPSSz1YFRE9zxf24wyzhsSC4WNtbZfgovifPzXX9TCb/NIRl/4tvfzC4jHZZzqmariDImF8jg0D92A3K1Cu4y6qfYgthBuGfMRoXduyi6md8zscji47DYdgNlmUzemqvpj49yptffSbpo8ZA81nca5SM8GKIfzYxdo+YfEzx3HfxVXB6a1lunC22sutuXCWOV+MrevSRyfgf8AxULfYef5rR8Mh+Pwcde/itEAsu0JngnME1LKJIZHRvG40I+V7Tk5viuv8s+mKGUBtYPUP09YLmF3cnWP65d1wxpWVC+y5tSLepiZh9RxVjJGh8bmvaRcOa4OaR2IyVtzjsbfn+q+cuHV8kRxQyPidqSxxbfxAyP1WyUXpLrY8nyNkHVzGk+bbFUzhn4WRkh1ysgbILOFj9beIPwn93Wq8UpZITndzfuP1WsVXpRqDdrBFe3yO9k/8lrtTxyWpJEsz3HPCMRDPANGQXH4Jn13GWIb6ziQte4A63stc4nzjIXvbA6MxgYcRaHtdce012drbfQrTIqgkjNw1zxHbbVZsErx7rvMAjzy/Fd0wVrO57c2yzPjYKXnWtZTthZK6BrSMo7NPs5Wu4E4T2IupvlD0gVf8bE105kbNIxj2S4j7JNiYrn2HWzsLjLdc5nq3m7WYbj4h7rTrbPbsFI8vzOEt3vN9izItPW5v2V6l9VIovl7jzKuLG3IjJzdwfzBUoukCIiCxW1rIY3yyODGRtL3OOga0XJK+YeffSXLxGZ5YTFA0lrGbll9XW3Nrny2XVPT1x3BSRUgJBqS9ziL/wCHC0PIPYuLfJfOW/s31yO6JSlZWSRsax4s7Ug3uAQLYgc7nolLT+sixlgFvZaBkCetu2d+pPZYrnhwGNrsQyxCxxDvfdZMdeQ0NwusPAfqgvSwhgwsykw3vvh+Kx65FY0MrLtFrudqXZnFc/FtsPuvZqnE4ODHYgLAki1u9tVbHDLt76oMqiDyXDCALWsfZa09rZg99VQK2RhIDvWga3GnYOvcleQ8Qe0YJdNA/wDXqPur9JTgakAE3xag9x3UDGnqGy9nfK7X6O3+ytRUjgfZNgcnX2HgrjcLvbwjIkBvU3++X4K8ypxAm1rGx6DL8NkFM+vbRWmszV8KmMZoPYmZKZ4PRYjiPgP1VnhfDHSvAAy3W+cD5Ue61h7PVJFnhlEVslJFYLLg4IWahZApbKNCzJC17HMeA5rgWuadCDkQuQ808sGmlLRm05td1b+o0K7N6pRPMPBxURFpyIzaeh/QpA4cW2VyNyk6/hxa4gixBII6EKOdCQV0MqFxCuCYXF/Pp0Kx8Bt1/BUyyOA90H6FBfwSRklme9zoVjumLjdrcD22Nvh8QenboqJHyObhLgGmxyvp/e2SkuG01gMWny/jf9B+ZCgWIqdxOIZWLsjoCciO9ru8h1Vx9GXe+S/YDRo8GjLzUlVSsjbicbDYWzNtmtH9lCz1zpASD6tvhdxG+Y/AIMhoa0ho1+UdOvYK42S2Ydh8Bc+Z08ljRUDS0GMtLrZ3xXJtbPMfp2XnqcIs4knog2bhnP09G0vikzaNCAQRoAdsyQt/Pp2H8HG9lM507m+3oIGuGpBBLiL6AgePXiVTDduupF/DO33/AAUtw2fDZo0Ldeli658vyQd/9GPOMnEKZ7pg31jHZlosC03tlc2zB30si1b0JMlfLUSgn+HDGxWI1lDi4kHezTn/ALgiQSxP/wCg2XfRsZnLK2aMDYMJiL3fa3hdcrfwERC2p3X0Xz1yf/FOinafbgbI3CTkWvwkkf1AtH0cey4Zxt1nEdDZBrxpwrscYXriq4hdB62JZMVPdVQwdclm3Y0a3KlCNqaFpGYURLSuZ/huIHTUeRUzUy3WE9yhKEqi85uOn0t5LIpoi6J1zmXedgsmSC4KUEJMbbatLgfP+yCimdiaL6j2SsympCXDuQPPJOHUl5ns6tDvvZbnwHlp0kzLNya4E/Q3A87IJ/kzli5a22bsz2C7DQ8MZGwNAGiwuXeCCBlz7x17KZUoYU/C2nRQ9XwYjQLZV4Qg0qSltqFjTUy3So4c1yiKrhRbtcKByzm/lpzwZIm3ePeb87e39Q266dLaBNTXzA8/Ky7/AFFBdabzFyXjJfFYOOZafdcevYolytzbLzH1UnxHhro3Frmlrh8J/Lqo0QkZnXp0Uj1sI1/Yv0VmbiGF2FuZ8wP1PYL17jewy6noOnirVJTj1oA3DrD+otIBQeNeTeQm5Dg3EczmDbsLG4yyIIVqCYxvLcsLttl5w12ElpF2uANu+h/fZXqimGIHUD7nogvzTRsAIIF87anyGdlRNxXF7ov3IsPLUqz/AARcb9d1dbSYVAxBCXOJdqfpl0stm4Dy1JU2ige1sj3ttjPs52BucyBbOw1t3UQxqneXeIGKVjmmxDgfIqEvorlXlxlDSR08ZLgwXc86vec3PPidthYbL1Z9BViWJkg0e1rvMXsi6cqqjRcb579HLsbpqcYgSSY/iB3w9R2XZ3tWBV0lwoHy7NSlpIIII1BFiPELxmWx8l3jjPK7JfeY13i0FarV8isvkwDwv+CJcwfMfmt4gj8UaT281vNRyM07LCPIh2LvJBqT2OKsCNbq3kBx6+QCyqf0b31B8/0QaMyEbkeavcMiY1zyTcFwIAFyfZF7LptD6NI9238wtm4XyJEz3Y2g9bZ+aDl/LXKsss7pMBja4BoJGYaM7NB+InfQd12blHlhsDAcJ6gnMk9TfUqV4dwVsedgpNAREUoEREBeEL1EGJPw5rtMio2fhnZTq8IQaDx3lVkzcxmNHWzB/Tsuacf5QkiucJP9QFx49l9By0oKjqvg4dsoHzM+gLTayx3RYGl2YLfay1y2HfRd24v6Po5LlrcJ6haXxr0dyAGwuPLupS5i1tziw2vna5sN/FVtZnc5rYazlmRhzaR9PzCip6Ut1CC5TyDRVT024WKI+481lwVNhY2P1CjQwS2yy6H3h4q46IOPRbJypy66aQNiYXEm2Mj2W91CXbuSWuFBBi1wnyxG32RS9NDgY1vytDfIWRdOV1UlqqRBjyUwKxn8NadlIqkhBEng7ei8/wDRm9FLWSyCJHBm9Fej4U0bKSAXqDGjoQFfbGBoqkQEREBERAREQEREBERAREQUuYCrElGCslEEVUcvRv1a3yULXejmnk1jb9Ft6IOZVXochPu4m+BWGPQw2/vOPl+i6yiJc74Z6I4WEFwxf7jceQyW68M4LHA0BjQLdrW8As9FGkCIikf/2Q=="/>
          <p:cNvSpPr>
            <a:spLocks noChangeAspect="1" noChangeArrowheads="1"/>
          </p:cNvSpPr>
          <p:nvPr/>
        </p:nvSpPr>
        <p:spPr bwMode="auto">
          <a:xfrm>
            <a:off x="155575" y="-2751138"/>
            <a:ext cx="7010400" cy="5743576"/>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44034" name="Picture 2" descr="C:\Users\pmadd\Desktop\alldenim.jpg"/>
          <p:cNvPicPr>
            <a:picLocks noChangeAspect="1" noChangeArrowheads="1"/>
          </p:cNvPicPr>
          <p:nvPr/>
        </p:nvPicPr>
        <p:blipFill>
          <a:blip r:embed="rId3" cstate="print"/>
          <a:srcRect b="26502"/>
          <a:stretch>
            <a:fillRect/>
          </a:stretch>
        </p:blipFill>
        <p:spPr bwMode="auto">
          <a:xfrm>
            <a:off x="0" y="0"/>
            <a:ext cx="9144000" cy="4754880"/>
          </a:xfrm>
          <a:prstGeom prst="rect">
            <a:avLst/>
          </a:prstGeom>
          <a:noFill/>
        </p:spPr>
      </p:pic>
      <p:sp>
        <p:nvSpPr>
          <p:cNvPr id="15" name="TextBox 14"/>
          <p:cNvSpPr txBox="1"/>
          <p:nvPr/>
        </p:nvSpPr>
        <p:spPr>
          <a:xfrm>
            <a:off x="0" y="4724400"/>
            <a:ext cx="9144000" cy="400110"/>
          </a:xfrm>
          <a:prstGeom prst="rect">
            <a:avLst/>
          </a:prstGeom>
          <a:solidFill>
            <a:srgbClr val="CD3363"/>
          </a:solidFill>
          <a:ln>
            <a:noFill/>
          </a:ln>
        </p:spPr>
        <p:txBody>
          <a:bodyPr wrap="square" rtlCol="0">
            <a:spAutoFit/>
          </a:bodyPr>
          <a:lstStyle/>
          <a:p>
            <a:pPr algn="ctr"/>
            <a:r>
              <a:rPr lang="en-US" sz="2000" dirty="0" smtClean="0">
                <a:solidFill>
                  <a:schemeClr val="bg1"/>
                </a:solidFill>
                <a:latin typeface="GillSans Light" pitchFamily="34" charset="0"/>
              </a:rPr>
              <a:t>Denim is not allowed at competition, on stage, or at any </a:t>
            </a:r>
            <a:r>
              <a:rPr lang="en-US" sz="2000" smtClean="0">
                <a:solidFill>
                  <a:schemeClr val="bg1"/>
                </a:solidFill>
                <a:latin typeface="GillSans Light" pitchFamily="34" charset="0"/>
              </a:rPr>
              <a:t>official BPA </a:t>
            </a:r>
            <a:r>
              <a:rPr lang="en-US" sz="2000" dirty="0" smtClean="0">
                <a:solidFill>
                  <a:schemeClr val="bg1"/>
                </a:solidFill>
                <a:latin typeface="GillSans Light" pitchFamily="34" charset="0"/>
              </a:rPr>
              <a:t>event. </a:t>
            </a:r>
            <a:endParaRPr lang="en-US" sz="2000" dirty="0">
              <a:solidFill>
                <a:schemeClr val="bg1"/>
              </a:solidFill>
              <a:latin typeface="GillSans Light" pitchFamily="34" charset="0"/>
            </a:endParaRPr>
          </a:p>
        </p:txBody>
      </p:sp>
      <p:sp>
        <p:nvSpPr>
          <p:cNvPr id="8" name="TextBox 7"/>
          <p:cNvSpPr txBox="1"/>
          <p:nvPr/>
        </p:nvSpPr>
        <p:spPr>
          <a:xfrm>
            <a:off x="0" y="3886200"/>
            <a:ext cx="9144000" cy="2092881"/>
          </a:xfrm>
          <a:prstGeom prst="rect">
            <a:avLst/>
          </a:prstGeom>
          <a:solidFill>
            <a:schemeClr val="accent6">
              <a:lumMod val="60000"/>
              <a:lumOff val="40000"/>
            </a:schemeClr>
          </a:solidFill>
        </p:spPr>
        <p:txBody>
          <a:bodyPr wrap="square" rtlCol="0">
            <a:spAutoFit/>
          </a:bodyPr>
          <a:lstStyle/>
          <a:p>
            <a:r>
              <a:rPr lang="en-US" sz="13000" dirty="0" smtClean="0">
                <a:latin typeface="Modern No. 20" pitchFamily="18" charset="0"/>
              </a:rPr>
              <a:t>Unacceptable</a:t>
            </a:r>
            <a:endParaRPr lang="en-US" sz="13000" dirty="0">
              <a:latin typeface="Modern No. 20" pitchFamily="18" charset="0"/>
            </a:endParaRP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8" presetClass="entr" presetSubtype="0" accel="100000" fill="hold" grpId="0" nodeType="clickEffect">
                                  <p:stCondLst>
                                    <p:cond delay="0"/>
                                  </p:stCondLst>
                                  <p:iterate type="lt">
                                    <p:tmPct val="0"/>
                                  </p:iterate>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strVal val="#ppt_w*2.5"/>
                                          </p:val>
                                        </p:tav>
                                        <p:tav tm="100000">
                                          <p:val>
                                            <p:strVal val="#ppt_w"/>
                                          </p:val>
                                        </p:tav>
                                      </p:tavLst>
                                    </p:anim>
                                    <p:anim calcmode="lin" valueType="num">
                                      <p:cBhvr>
                                        <p:cTn id="8" dur="500" fill="hold"/>
                                        <p:tgtEl>
                                          <p:spTgt spid="8"/>
                                        </p:tgtEl>
                                        <p:attrNameLst>
                                          <p:attrName>ppt_h</p:attrName>
                                        </p:attrNameLst>
                                      </p:cBhvr>
                                      <p:tavLst>
                                        <p:tav tm="0">
                                          <p:val>
                                            <p:strVal val="#ppt_h*0.01"/>
                                          </p:val>
                                        </p:tav>
                                        <p:tav tm="100000">
                                          <p:val>
                                            <p:strVal val="#ppt_h"/>
                                          </p:val>
                                        </p:tav>
                                      </p:tavLst>
                                    </p:anim>
                                    <p:anim calcmode="lin" valueType="num">
                                      <p:cBhvr>
                                        <p:cTn id="9" dur="500" fill="hold"/>
                                        <p:tgtEl>
                                          <p:spTgt spid="8"/>
                                        </p:tgtEl>
                                        <p:attrNameLst>
                                          <p:attrName>ppt_x</p:attrName>
                                        </p:attrNameLst>
                                      </p:cBhvr>
                                      <p:tavLst>
                                        <p:tav tm="0">
                                          <p:val>
                                            <p:strVal val="#ppt_x"/>
                                          </p:val>
                                        </p:tav>
                                        <p:tav tm="100000">
                                          <p:val>
                                            <p:strVal val="#ppt_x"/>
                                          </p:val>
                                        </p:tav>
                                      </p:tavLst>
                                    </p:anim>
                                    <p:anim calcmode="lin" valueType="num">
                                      <p:cBhvr>
                                        <p:cTn id="10" dur="500" fill="hold"/>
                                        <p:tgtEl>
                                          <p:spTgt spid="8"/>
                                        </p:tgtEl>
                                        <p:attrNameLst>
                                          <p:attrName>ppt_y</p:attrName>
                                        </p:attrNameLst>
                                      </p:cBhvr>
                                      <p:tavLst>
                                        <p:tav tm="0">
                                          <p:val>
                                            <p:strVal val="#ppt_h+1"/>
                                          </p:val>
                                        </p:tav>
                                        <p:tav tm="100000">
                                          <p:val>
                                            <p:strVal val="#ppt_y"/>
                                          </p:val>
                                        </p:tav>
                                      </p:tavLst>
                                    </p:anim>
                                    <p:animEffect transition="in" filter="fade">
                                      <p:cBhvr>
                                        <p:cTn id="11" dur="500"/>
                                        <p:tgtEl>
                                          <p:spTgt spid="8"/>
                                        </p:tgtEl>
                                      </p:cBhvr>
                                    </p:animEffect>
                                  </p:childTnLst>
                                </p:cTn>
                              </p:par>
                            </p:childTnLst>
                          </p:cTn>
                        </p:par>
                      </p:childTnLst>
                    </p:cTn>
                  </p:par>
                  <p:par>
                    <p:cTn id="12" fill="hold">
                      <p:stCondLst>
                        <p:cond delay="indefinite"/>
                      </p:stCondLst>
                      <p:childTnLst>
                        <p:par>
                          <p:cTn id="13" fill="hold">
                            <p:stCondLst>
                              <p:cond delay="0"/>
                            </p:stCondLst>
                            <p:childTnLst>
                              <p:par>
                                <p:cTn id="14" presetID="2" presetClass="exit" presetSubtype="4" fill="hold" grpId="1" nodeType="clickEffect">
                                  <p:stCondLst>
                                    <p:cond delay="0"/>
                                  </p:stCondLst>
                                  <p:iterate type="lt">
                                    <p:tmPct val="0"/>
                                  </p:iterate>
                                  <p:childTnLst>
                                    <p:anim calcmode="lin" valueType="num">
                                      <p:cBhvr additive="base">
                                        <p:cTn id="15" dur="500"/>
                                        <p:tgtEl>
                                          <p:spTgt spid="8"/>
                                        </p:tgtEl>
                                        <p:attrNameLst>
                                          <p:attrName>ppt_x</p:attrName>
                                        </p:attrNameLst>
                                      </p:cBhvr>
                                      <p:tavLst>
                                        <p:tav tm="0">
                                          <p:val>
                                            <p:strVal val="ppt_x"/>
                                          </p:val>
                                        </p:tav>
                                        <p:tav tm="100000">
                                          <p:val>
                                            <p:strVal val="ppt_x"/>
                                          </p:val>
                                        </p:tav>
                                      </p:tavLst>
                                    </p:anim>
                                    <p:anim calcmode="lin" valueType="num">
                                      <p:cBhvr additive="base">
                                        <p:cTn id="16" dur="500"/>
                                        <p:tgtEl>
                                          <p:spTgt spid="8"/>
                                        </p:tgtEl>
                                        <p:attrNameLst>
                                          <p:attrName>ppt_y</p:attrName>
                                        </p:attrNameLst>
                                      </p:cBhvr>
                                      <p:tavLst>
                                        <p:tav tm="0">
                                          <p:val>
                                            <p:strVal val="ppt_y"/>
                                          </p:val>
                                        </p:tav>
                                        <p:tav tm="100000">
                                          <p:val>
                                            <p:strVal val="1+ppt_h/2"/>
                                          </p:val>
                                        </p:tav>
                                      </p:tavLst>
                                    </p:anim>
                                    <p:set>
                                      <p:cBhvr>
                                        <p:cTn id="17" dur="1" fill="hold">
                                          <p:stCondLst>
                                            <p:cond delay="499"/>
                                          </p:stCondLst>
                                        </p:cTn>
                                        <p:tgtEl>
                                          <p:spTgt spid="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8" grpId="1"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val 3"/>
          <p:cNvSpPr/>
          <p:nvPr/>
        </p:nvSpPr>
        <p:spPr>
          <a:xfrm>
            <a:off x="2057400" y="533400"/>
            <a:ext cx="6705600" cy="5029200"/>
          </a:xfrm>
          <a:prstGeom prst="ellipse">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2715090" y="1143000"/>
            <a:ext cx="5390219" cy="3785652"/>
          </a:xfrm>
          <a:prstGeom prst="rect">
            <a:avLst/>
          </a:prstGeom>
          <a:noFill/>
        </p:spPr>
        <p:txBody>
          <a:bodyPr wrap="square" rtlCol="0">
            <a:spAutoFit/>
          </a:bodyPr>
          <a:lstStyle/>
          <a:p>
            <a:pPr algn="ctr"/>
            <a:r>
              <a:rPr lang="en-US" sz="4000" b="1" dirty="0" smtClean="0">
                <a:latin typeface="GillSans Light" pitchFamily="34" charset="0"/>
              </a:rPr>
              <a:t>Everyone wants to look cute, but sometimes looking cute is not the same as looking </a:t>
            </a:r>
            <a:r>
              <a:rPr lang="en-US" sz="4000" b="1" dirty="0" smtClean="0">
                <a:solidFill>
                  <a:srgbClr val="CD3363"/>
                </a:solidFill>
                <a:latin typeface="GillSans Light" pitchFamily="34" charset="0"/>
              </a:rPr>
              <a:t>professional</a:t>
            </a:r>
            <a:r>
              <a:rPr lang="en-US" sz="4000" b="1" dirty="0" smtClean="0">
                <a:latin typeface="GillSans Light" pitchFamily="34" charset="0"/>
              </a:rPr>
              <a:t>. </a:t>
            </a:r>
            <a:endParaRPr lang="en-US" sz="4000" b="1" dirty="0">
              <a:latin typeface="GillSans Light" pitchFamily="34" charset="0"/>
            </a:endParaRPr>
          </a:p>
        </p:txBody>
      </p:sp>
      <p:sp>
        <p:nvSpPr>
          <p:cNvPr id="6" name="TextBox 5"/>
          <p:cNvSpPr txBox="1"/>
          <p:nvPr/>
        </p:nvSpPr>
        <p:spPr>
          <a:xfrm>
            <a:off x="1752600" y="2819400"/>
            <a:ext cx="5943600" cy="830997"/>
          </a:xfrm>
          <a:prstGeom prst="rect">
            <a:avLst/>
          </a:prstGeom>
          <a:noFill/>
        </p:spPr>
        <p:txBody>
          <a:bodyPr wrap="square" rtlCol="0">
            <a:spAutoFit/>
          </a:bodyPr>
          <a:lstStyle/>
          <a:p>
            <a:pPr algn="ctr"/>
            <a:endParaRPr lang="en-US" sz="4800" b="1" dirty="0">
              <a:solidFill>
                <a:srgbClr val="CD3363"/>
              </a:solidFill>
              <a:latin typeface="GillSans Light" pitchFamily="34" charset="0"/>
            </a:endParaRPr>
          </a:p>
        </p:txBody>
      </p:sp>
      <p:pic>
        <p:nvPicPr>
          <p:cNvPr id="23557" name="Picture 5" descr="C:\Users\pmadd\Desktop\edy-cartoon-business-woman-suit.png"/>
          <p:cNvPicPr>
            <a:picLocks noChangeAspect="1" noChangeArrowheads="1"/>
          </p:cNvPicPr>
          <p:nvPr/>
        </p:nvPicPr>
        <p:blipFill>
          <a:blip r:embed="rId2" cstate="print"/>
          <a:srcRect/>
          <a:stretch>
            <a:fillRect/>
          </a:stretch>
        </p:blipFill>
        <p:spPr bwMode="auto">
          <a:xfrm>
            <a:off x="-3791882" y="-367248"/>
            <a:ext cx="9525001" cy="10591801"/>
          </a:xfrm>
          <a:prstGeom prst="rect">
            <a:avLst/>
          </a:prstGeom>
          <a:noFill/>
        </p:spPr>
      </p:pic>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slide(fromBottom)">
                                      <p:cBhvr>
                                        <p:cTn id="7" dur="1000"/>
                                        <p:tgtEl>
                                          <p:spTgt spid="4"/>
                                        </p:tgtEl>
                                      </p:cBhvr>
                                    </p:animEffect>
                                  </p:childTnLst>
                                </p:cTn>
                              </p:par>
                            </p:childTnLst>
                          </p:cTn>
                        </p:par>
                        <p:par>
                          <p:cTn id="8" fill="hold">
                            <p:stCondLst>
                              <p:cond delay="1000"/>
                            </p:stCondLst>
                            <p:childTnLst>
                              <p:par>
                                <p:cTn id="9" presetID="12" presetClass="entr" presetSubtype="4"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slide(fromBottom)">
                                      <p:cBhvr>
                                        <p:cTn id="11" dur="500"/>
                                        <p:tgtEl>
                                          <p:spTgt spid="5"/>
                                        </p:tgtEl>
                                      </p:cBhvr>
                                    </p:animEffect>
                                  </p:childTnLst>
                                </p:cTn>
                              </p:par>
                            </p:childTnLst>
                          </p:cTn>
                        </p:par>
                      </p:childTnLst>
                    </p:cTn>
                  </p:par>
                  <p:par>
                    <p:cTn id="12" fill="hold">
                      <p:stCondLst>
                        <p:cond delay="indefinite"/>
                      </p:stCondLst>
                      <p:childTnLst>
                        <p:par>
                          <p:cTn id="13" fill="hold">
                            <p:stCondLst>
                              <p:cond delay="0"/>
                            </p:stCondLst>
                            <p:childTnLst>
                              <p:par>
                                <p:cTn id="14" presetID="12" presetClass="entr" presetSubtype="4" fill="hold" grpId="0" nodeType="clickEffect" nodePh="1">
                                  <p:stCondLst>
                                    <p:cond delay="0"/>
                                  </p:stCondLst>
                                  <p:endCondLst>
                                    <p:cond evt="begin" delay="0">
                                      <p:tn val="14"/>
                                    </p:cond>
                                  </p:endCondLst>
                                  <p:childTnLst>
                                    <p:set>
                                      <p:cBhvr>
                                        <p:cTn id="15" dur="1" fill="hold">
                                          <p:stCondLst>
                                            <p:cond delay="0"/>
                                          </p:stCondLst>
                                        </p:cTn>
                                        <p:tgtEl>
                                          <p:spTgt spid="6"/>
                                        </p:tgtEl>
                                        <p:attrNameLst>
                                          <p:attrName>style.visibility</p:attrName>
                                        </p:attrNameLst>
                                      </p:cBhvr>
                                      <p:to>
                                        <p:strVal val="visible"/>
                                      </p:to>
                                    </p:set>
                                    <p:animEffect transition="in" filter="slide(fromBottom)">
                                      <p:cBhvr>
                                        <p:cTn id="16"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P spid="6"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1752600" y="2819400"/>
            <a:ext cx="5943600" cy="830997"/>
          </a:xfrm>
          <a:prstGeom prst="rect">
            <a:avLst/>
          </a:prstGeom>
          <a:noFill/>
        </p:spPr>
        <p:txBody>
          <a:bodyPr wrap="square" rtlCol="0">
            <a:spAutoFit/>
          </a:bodyPr>
          <a:lstStyle/>
          <a:p>
            <a:pPr algn="ctr"/>
            <a:endParaRPr lang="en-US" sz="4800" b="1" dirty="0">
              <a:solidFill>
                <a:srgbClr val="CD3363"/>
              </a:solidFill>
              <a:latin typeface="GillSans Light" pitchFamily="34" charset="0"/>
            </a:endParaRPr>
          </a:p>
        </p:txBody>
      </p:sp>
      <p:sp>
        <p:nvSpPr>
          <p:cNvPr id="7" name="TextBox 6"/>
          <p:cNvSpPr txBox="1"/>
          <p:nvPr/>
        </p:nvSpPr>
        <p:spPr>
          <a:xfrm>
            <a:off x="0" y="0"/>
            <a:ext cx="9144000" cy="7171194"/>
          </a:xfrm>
          <a:prstGeom prst="rect">
            <a:avLst/>
          </a:prstGeom>
          <a:solidFill>
            <a:srgbClr val="CD3363"/>
          </a:solidFill>
        </p:spPr>
        <p:txBody>
          <a:bodyPr wrap="square" rtlCol="0">
            <a:spAutoFit/>
          </a:bodyPr>
          <a:lstStyle/>
          <a:p>
            <a:pPr algn="ctr"/>
            <a:r>
              <a:rPr lang="en-US" sz="11500" dirty="0" smtClean="0">
                <a:solidFill>
                  <a:schemeClr val="bg1"/>
                </a:solidFill>
                <a:latin typeface="Modern No. 20" pitchFamily="18" charset="0"/>
              </a:rPr>
              <a:t>Be </a:t>
            </a:r>
            <a:r>
              <a:rPr lang="en-US" sz="11500" dirty="0" smtClean="0">
                <a:solidFill>
                  <a:schemeClr val="accent6">
                    <a:lumMod val="60000"/>
                    <a:lumOff val="40000"/>
                  </a:schemeClr>
                </a:solidFill>
                <a:latin typeface="Modern No. 20" pitchFamily="18" charset="0"/>
              </a:rPr>
              <a:t>conservative</a:t>
            </a:r>
            <a:r>
              <a:rPr lang="en-US" sz="11500" dirty="0" smtClean="0">
                <a:solidFill>
                  <a:schemeClr val="bg1"/>
                </a:solidFill>
                <a:latin typeface="Modern No. 20" pitchFamily="18" charset="0"/>
              </a:rPr>
              <a:t> and use </a:t>
            </a:r>
            <a:r>
              <a:rPr lang="en-US" sz="11500" dirty="0" smtClean="0">
                <a:solidFill>
                  <a:schemeClr val="accent6">
                    <a:lumMod val="60000"/>
                    <a:lumOff val="40000"/>
                  </a:schemeClr>
                </a:solidFill>
                <a:latin typeface="Modern No. 20" pitchFamily="18" charset="0"/>
              </a:rPr>
              <a:t>discretion.</a:t>
            </a:r>
            <a:endParaRPr lang="en-US" sz="11500" dirty="0">
              <a:solidFill>
                <a:schemeClr val="accent6">
                  <a:lumMod val="60000"/>
                  <a:lumOff val="40000"/>
                </a:schemeClr>
              </a:solidFill>
              <a:latin typeface="Modern No. 20" pitchFamily="18" charset="0"/>
            </a:endParaRPr>
          </a:p>
        </p:txBody>
      </p:sp>
    </p:spTree>
  </p:cSld>
  <p:clrMapOvr>
    <a:masterClrMapping/>
  </p:clrMapOvr>
  <p:transition spd="med">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descr="C:\Users\pmadd\Desktop\edy-cartoon-business-woman-tutorials1.png"/>
          <p:cNvPicPr>
            <a:picLocks noChangeAspect="1" noChangeArrowheads="1"/>
          </p:cNvPicPr>
          <p:nvPr/>
        </p:nvPicPr>
        <p:blipFill>
          <a:blip r:embed="rId2" cstate="print"/>
          <a:srcRect/>
          <a:stretch>
            <a:fillRect/>
          </a:stretch>
        </p:blipFill>
        <p:spPr bwMode="auto">
          <a:xfrm flipH="1">
            <a:off x="2819400" y="-457200"/>
            <a:ext cx="9880625" cy="10432090"/>
          </a:xfrm>
          <a:prstGeom prst="rect">
            <a:avLst/>
          </a:prstGeom>
          <a:noFill/>
        </p:spPr>
      </p:pic>
      <p:sp>
        <p:nvSpPr>
          <p:cNvPr id="15363" name="Rectangle 3"/>
          <p:cNvSpPr>
            <a:spLocks noChangeArrowheads="1"/>
          </p:cNvSpPr>
          <p:nvPr/>
        </p:nvSpPr>
        <p:spPr bwMode="auto">
          <a:xfrm flipH="1">
            <a:off x="228600" y="762000"/>
            <a:ext cx="4038600" cy="526297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lang="en-US" sz="2400" dirty="0">
                <a:solidFill>
                  <a:schemeClr val="bg1">
                    <a:lumMod val="95000"/>
                  </a:schemeClr>
                </a:solidFill>
                <a:latin typeface="GillSans Light" pitchFamily="34" charset="0"/>
                <a:ea typeface="Calibri" pitchFamily="34" charset="0"/>
                <a:cs typeface="Arial" pitchFamily="34" charset="0"/>
              </a:rPr>
              <a:t>Oklahoma </a:t>
            </a:r>
            <a:r>
              <a:rPr lang="en-US" sz="2400" dirty="0" smtClean="0">
                <a:solidFill>
                  <a:schemeClr val="bg1">
                    <a:lumMod val="95000"/>
                  </a:schemeClr>
                </a:solidFill>
                <a:latin typeface="GillSans Light" pitchFamily="34" charset="0"/>
                <a:ea typeface="Calibri" pitchFamily="34" charset="0"/>
                <a:cs typeface="Arial" pitchFamily="34" charset="0"/>
              </a:rPr>
              <a:t>BPA </a:t>
            </a:r>
            <a:r>
              <a:rPr lang="en-US" sz="2400" dirty="0">
                <a:solidFill>
                  <a:schemeClr val="bg1">
                    <a:lumMod val="95000"/>
                  </a:schemeClr>
                </a:solidFill>
                <a:latin typeface="GillSans Light" pitchFamily="34" charset="0"/>
                <a:ea typeface="Calibri" pitchFamily="34" charset="0"/>
                <a:cs typeface="Arial" pitchFamily="34" charset="0"/>
              </a:rPr>
              <a:t>does not require the official </a:t>
            </a:r>
            <a:r>
              <a:rPr lang="en-US" sz="2400" dirty="0" smtClean="0">
                <a:solidFill>
                  <a:schemeClr val="bg1">
                    <a:lumMod val="95000"/>
                  </a:schemeClr>
                </a:solidFill>
                <a:latin typeface="GillSans Light" pitchFamily="34" charset="0"/>
                <a:ea typeface="Calibri" pitchFamily="34" charset="0"/>
                <a:cs typeface="Arial" pitchFamily="34" charset="0"/>
              </a:rPr>
              <a:t>BPA </a:t>
            </a:r>
            <a:r>
              <a:rPr lang="en-US" sz="2400" dirty="0">
                <a:solidFill>
                  <a:schemeClr val="bg1">
                    <a:lumMod val="95000"/>
                  </a:schemeClr>
                </a:solidFill>
                <a:latin typeface="GillSans Light" pitchFamily="34" charset="0"/>
                <a:ea typeface="Calibri" pitchFamily="34" charset="0"/>
                <a:cs typeface="Arial" pitchFamily="34" charset="0"/>
              </a:rPr>
              <a:t>blazer for competition, and students not wearing the official </a:t>
            </a:r>
            <a:r>
              <a:rPr lang="en-US" sz="2400" dirty="0" smtClean="0">
                <a:solidFill>
                  <a:schemeClr val="bg1">
                    <a:lumMod val="95000"/>
                  </a:schemeClr>
                </a:solidFill>
                <a:latin typeface="GillSans Light" pitchFamily="34" charset="0"/>
                <a:ea typeface="Calibri" pitchFamily="34" charset="0"/>
                <a:cs typeface="Arial" pitchFamily="34" charset="0"/>
              </a:rPr>
              <a:t>BPA </a:t>
            </a:r>
            <a:r>
              <a:rPr lang="en-US" sz="2400" dirty="0">
                <a:solidFill>
                  <a:schemeClr val="bg1">
                    <a:lumMod val="95000"/>
                  </a:schemeClr>
                </a:solidFill>
                <a:latin typeface="GillSans Light" pitchFamily="34" charset="0"/>
                <a:ea typeface="Calibri" pitchFamily="34" charset="0"/>
                <a:cs typeface="Arial" pitchFamily="34" charset="0"/>
              </a:rPr>
              <a:t>blazer will not be penalized during any competition. However, strict adherence to these guidelines is mandatory for conference attendees while attending conference functions. These functions include, but are not limited to: competitions, official </a:t>
            </a:r>
            <a:r>
              <a:rPr lang="en-US" sz="2400" dirty="0" smtClean="0">
                <a:solidFill>
                  <a:schemeClr val="bg1">
                    <a:lumMod val="95000"/>
                  </a:schemeClr>
                </a:solidFill>
                <a:latin typeface="GillSans Light" pitchFamily="34" charset="0"/>
                <a:ea typeface="Calibri" pitchFamily="34" charset="0"/>
                <a:cs typeface="Arial" pitchFamily="34" charset="0"/>
              </a:rPr>
              <a:t>BPA </a:t>
            </a:r>
            <a:r>
              <a:rPr lang="en-US" sz="2400" dirty="0">
                <a:solidFill>
                  <a:schemeClr val="bg1">
                    <a:lumMod val="95000"/>
                  </a:schemeClr>
                </a:solidFill>
                <a:latin typeface="GillSans Light" pitchFamily="34" charset="0"/>
                <a:ea typeface="Calibri" pitchFamily="34" charset="0"/>
                <a:cs typeface="Arial" pitchFamily="34" charset="0"/>
              </a:rPr>
              <a:t>meetings, and award ceremonies. </a:t>
            </a:r>
          </a:p>
        </p:txBody>
      </p:sp>
    </p:spTree>
  </p:cSld>
  <p:clrMapOvr>
    <a:masterClrMapping/>
  </p:clrMapOvr>
  <p:transition spd="med">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3" name="Picture 1" descr="C:\Users\pmadd\Desktop\edy-cartoon-business-woman-suit.png"/>
          <p:cNvPicPr>
            <a:picLocks noChangeAspect="1" noChangeArrowheads="1"/>
          </p:cNvPicPr>
          <p:nvPr/>
        </p:nvPicPr>
        <p:blipFill>
          <a:blip r:embed="rId2" cstate="print"/>
          <a:srcRect/>
          <a:stretch>
            <a:fillRect/>
          </a:stretch>
        </p:blipFill>
        <p:spPr bwMode="auto">
          <a:xfrm>
            <a:off x="-3893326" y="-381000"/>
            <a:ext cx="10141728" cy="11277600"/>
          </a:xfrm>
          <a:prstGeom prst="rect">
            <a:avLst/>
          </a:prstGeom>
          <a:noFill/>
        </p:spPr>
      </p:pic>
      <p:sp>
        <p:nvSpPr>
          <p:cNvPr id="18434" name="Rectangle 2"/>
          <p:cNvSpPr>
            <a:spLocks noChangeArrowheads="1"/>
          </p:cNvSpPr>
          <p:nvPr/>
        </p:nvSpPr>
        <p:spPr bwMode="auto">
          <a:xfrm flipH="1">
            <a:off x="3048000" y="685800"/>
            <a:ext cx="5867400" cy="532453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lang="en-US" sz="2000" dirty="0">
                <a:solidFill>
                  <a:schemeClr val="bg1">
                    <a:lumMod val="95000"/>
                  </a:schemeClr>
                </a:solidFill>
                <a:latin typeface="GillSans Light" pitchFamily="34" charset="0"/>
                <a:ea typeface="Calibri" pitchFamily="34" charset="0"/>
                <a:cs typeface="Arial" pitchFamily="34" charset="0"/>
              </a:rPr>
              <a:t>There are two divisions of dress code: Professional Dress and Business Casual. Professional dress is required while competing, while on stage, or attending any official Oklahoma </a:t>
            </a:r>
            <a:r>
              <a:rPr lang="en-US" sz="2000" dirty="0" smtClean="0">
                <a:solidFill>
                  <a:schemeClr val="bg1">
                    <a:lumMod val="95000"/>
                  </a:schemeClr>
                </a:solidFill>
                <a:latin typeface="GillSans Light" pitchFamily="34" charset="0"/>
                <a:ea typeface="Calibri" pitchFamily="34" charset="0"/>
                <a:cs typeface="Arial" pitchFamily="34" charset="0"/>
              </a:rPr>
              <a:t>BPA </a:t>
            </a:r>
            <a:r>
              <a:rPr lang="en-US" sz="2000" dirty="0">
                <a:solidFill>
                  <a:schemeClr val="bg1">
                    <a:lumMod val="95000"/>
                  </a:schemeClr>
                </a:solidFill>
                <a:latin typeface="GillSans Light" pitchFamily="34" charset="0"/>
                <a:ea typeface="Calibri" pitchFamily="34" charset="0"/>
                <a:cs typeface="Arial" pitchFamily="34" charset="0"/>
              </a:rPr>
              <a:t>meeting or event. Business Casual is designed for any time other than when professional dress is required. While on conference property students are required to adhere to this dress code at all times. When students are not competing, presenting, or attending an official Oklahoma </a:t>
            </a:r>
            <a:r>
              <a:rPr lang="en-US" sz="2000" dirty="0" smtClean="0">
                <a:solidFill>
                  <a:schemeClr val="bg1">
                    <a:lumMod val="95000"/>
                  </a:schemeClr>
                </a:solidFill>
                <a:latin typeface="GillSans Light" pitchFamily="34" charset="0"/>
                <a:ea typeface="Calibri" pitchFamily="34" charset="0"/>
                <a:cs typeface="Arial" pitchFamily="34" charset="0"/>
              </a:rPr>
              <a:t>BPA </a:t>
            </a:r>
            <a:r>
              <a:rPr lang="en-US" sz="2000" dirty="0">
                <a:solidFill>
                  <a:schemeClr val="bg1">
                    <a:lumMod val="95000"/>
                  </a:schemeClr>
                </a:solidFill>
                <a:latin typeface="GillSans Light" pitchFamily="34" charset="0"/>
                <a:ea typeface="Calibri" pitchFamily="34" charset="0"/>
                <a:cs typeface="Arial" pitchFamily="34" charset="0"/>
              </a:rPr>
              <a:t>function they must still dress in a manner that is appropriate representation of Oklahoma </a:t>
            </a:r>
            <a:r>
              <a:rPr lang="en-US" sz="2000" dirty="0" smtClean="0">
                <a:solidFill>
                  <a:schemeClr val="bg1">
                    <a:lumMod val="95000"/>
                  </a:schemeClr>
                </a:solidFill>
                <a:latin typeface="GillSans Light" pitchFamily="34" charset="0"/>
                <a:ea typeface="Calibri" pitchFamily="34" charset="0"/>
                <a:cs typeface="Arial" pitchFamily="34" charset="0"/>
              </a:rPr>
              <a:t>BPA. </a:t>
            </a:r>
            <a:r>
              <a:rPr lang="en-US" sz="2000" dirty="0">
                <a:solidFill>
                  <a:schemeClr val="bg1">
                    <a:lumMod val="95000"/>
                  </a:schemeClr>
                </a:solidFill>
                <a:latin typeface="GillSans Light" pitchFamily="34" charset="0"/>
                <a:ea typeface="Calibri" pitchFamily="34" charset="0"/>
                <a:cs typeface="Arial" pitchFamily="34" charset="0"/>
              </a:rPr>
              <a:t>Students not adhering to or in question of this official dress code policy will not be allowed on stage to receive an award.  All decisions are final by state staff regarding dress code. Judges will assess each contestant’s dress during competition. The student will </a:t>
            </a:r>
            <a:r>
              <a:rPr lang="en-US" sz="2000">
                <a:solidFill>
                  <a:schemeClr val="bg1">
                    <a:lumMod val="95000"/>
                  </a:schemeClr>
                </a:solidFill>
                <a:latin typeface="GillSans Light" pitchFamily="34" charset="0"/>
                <a:ea typeface="Calibri" pitchFamily="34" charset="0"/>
                <a:cs typeface="Arial" pitchFamily="34" charset="0"/>
              </a:rPr>
              <a:t>have </a:t>
            </a:r>
            <a:r>
              <a:rPr lang="en-US" sz="2000" smtClean="0">
                <a:solidFill>
                  <a:schemeClr val="bg1">
                    <a:lumMod val="95000"/>
                  </a:schemeClr>
                </a:solidFill>
                <a:latin typeface="GillSans Light" pitchFamily="34" charset="0"/>
                <a:ea typeface="Calibri" pitchFamily="34" charset="0"/>
                <a:cs typeface="Arial" pitchFamily="34" charset="0"/>
              </a:rPr>
              <a:t>a </a:t>
            </a:r>
            <a:r>
              <a:rPr lang="en-US" sz="2000" dirty="0">
                <a:solidFill>
                  <a:schemeClr val="bg1">
                    <a:lumMod val="95000"/>
                  </a:schemeClr>
                </a:solidFill>
                <a:latin typeface="GillSans Light" pitchFamily="34" charset="0"/>
                <a:ea typeface="Calibri" pitchFamily="34" charset="0"/>
                <a:cs typeface="Arial" pitchFamily="34" charset="0"/>
              </a:rPr>
              <a:t>point deduction for not following the appropriate dress code. </a:t>
            </a:r>
          </a:p>
        </p:txBody>
      </p:sp>
    </p:spTree>
  </p:cSld>
  <p:clrMapOvr>
    <a:masterClrMapping/>
  </p:clrMapOvr>
  <p:transition spd="med">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09" name="Picture 1" descr="C:\Users\pmadd\Desktop\edy-cartoon-business-woman-tutorials1.png"/>
          <p:cNvPicPr>
            <a:picLocks noChangeAspect="1" noChangeArrowheads="1"/>
          </p:cNvPicPr>
          <p:nvPr/>
        </p:nvPicPr>
        <p:blipFill>
          <a:blip r:embed="rId2" cstate="print"/>
          <a:srcRect/>
          <a:stretch>
            <a:fillRect/>
          </a:stretch>
        </p:blipFill>
        <p:spPr bwMode="auto">
          <a:xfrm>
            <a:off x="3733800" y="609600"/>
            <a:ext cx="8831690" cy="10258425"/>
          </a:xfrm>
          <a:prstGeom prst="rect">
            <a:avLst/>
          </a:prstGeom>
          <a:noFill/>
        </p:spPr>
      </p:pic>
      <p:sp>
        <p:nvSpPr>
          <p:cNvPr id="17410" name="Rectangle 2"/>
          <p:cNvSpPr>
            <a:spLocks noChangeArrowheads="1"/>
          </p:cNvSpPr>
          <p:nvPr/>
        </p:nvSpPr>
        <p:spPr bwMode="auto">
          <a:xfrm>
            <a:off x="381000" y="533400"/>
            <a:ext cx="5410200" cy="55092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lang="en-US" sz="3200" dirty="0">
                <a:solidFill>
                  <a:schemeClr val="bg1">
                    <a:lumMod val="95000"/>
                  </a:schemeClr>
                </a:solidFill>
                <a:latin typeface="GillSans Light" pitchFamily="34" charset="0"/>
                <a:ea typeface="Calibri" pitchFamily="34" charset="0"/>
                <a:cs typeface="Arial" pitchFamily="34" charset="0"/>
              </a:rPr>
              <a:t>Local advisors, please review this dress code with your students prior to attending the conference. Oklahoma </a:t>
            </a:r>
            <a:r>
              <a:rPr lang="en-US" sz="3200" dirty="0" smtClean="0">
                <a:solidFill>
                  <a:schemeClr val="bg1">
                    <a:lumMod val="95000"/>
                  </a:schemeClr>
                </a:solidFill>
                <a:latin typeface="GillSans Light" pitchFamily="34" charset="0"/>
                <a:ea typeface="Calibri" pitchFamily="34" charset="0"/>
                <a:cs typeface="Arial" pitchFamily="34" charset="0"/>
              </a:rPr>
              <a:t>BPA </a:t>
            </a:r>
            <a:r>
              <a:rPr lang="en-US" sz="3200" dirty="0">
                <a:solidFill>
                  <a:schemeClr val="bg1">
                    <a:lumMod val="95000"/>
                  </a:schemeClr>
                </a:solidFill>
                <a:latin typeface="GillSans Light" pitchFamily="34" charset="0"/>
                <a:ea typeface="Calibri" pitchFamily="34" charset="0"/>
                <a:cs typeface="Arial" pitchFamily="34" charset="0"/>
              </a:rPr>
              <a:t>wants every student to have the opportunity to succeed and be recognized on stage, but students will be denied the privilege to attend events and appear on stage if they are dressed inappropriately. </a:t>
            </a:r>
          </a:p>
        </p:txBody>
      </p:sp>
      <p:sp>
        <p:nvSpPr>
          <p:cNvPr id="6" name="TextBox 5"/>
          <p:cNvSpPr txBox="1"/>
          <p:nvPr/>
        </p:nvSpPr>
        <p:spPr>
          <a:xfrm>
            <a:off x="0" y="1676400"/>
            <a:ext cx="9144000" cy="2708434"/>
          </a:xfrm>
          <a:prstGeom prst="rect">
            <a:avLst/>
          </a:prstGeom>
          <a:solidFill>
            <a:srgbClr val="CD3363"/>
          </a:solidFill>
        </p:spPr>
        <p:txBody>
          <a:bodyPr wrap="square" rtlCol="0">
            <a:spAutoFit/>
          </a:bodyPr>
          <a:lstStyle/>
          <a:p>
            <a:r>
              <a:rPr lang="en-US" sz="16000" dirty="0" smtClean="0">
                <a:solidFill>
                  <a:schemeClr val="accent6">
                    <a:lumMod val="60000"/>
                    <a:lumOff val="40000"/>
                  </a:schemeClr>
                </a:solidFill>
                <a:latin typeface="Modern No. 20" pitchFamily="18" charset="0"/>
              </a:rPr>
              <a:t>Important</a:t>
            </a:r>
            <a:r>
              <a:rPr lang="en-US" sz="17000" dirty="0" smtClean="0">
                <a:solidFill>
                  <a:schemeClr val="accent6">
                    <a:lumMod val="60000"/>
                    <a:lumOff val="40000"/>
                  </a:schemeClr>
                </a:solidFill>
                <a:latin typeface="Modern No. 20" pitchFamily="18" charset="0"/>
              </a:rPr>
              <a:t>!</a:t>
            </a:r>
            <a:endParaRPr lang="en-US" sz="17000" dirty="0">
              <a:solidFill>
                <a:schemeClr val="accent6">
                  <a:lumMod val="60000"/>
                  <a:lumOff val="40000"/>
                </a:schemeClr>
              </a:solidFill>
              <a:latin typeface="Modern No. 20" pitchFamily="18" charset="0"/>
            </a:endParaRP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8" presetClass="entr" presetSubtype="0" accel="100000" fill="hold" grpId="1" nodeType="withEffect">
                                  <p:stCondLst>
                                    <p:cond delay="0"/>
                                  </p:stCondLst>
                                  <p:iterate type="lt">
                                    <p:tmPct val="0"/>
                                  </p:iterate>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strVal val="#ppt_w*2.5"/>
                                          </p:val>
                                        </p:tav>
                                        <p:tav tm="100000">
                                          <p:val>
                                            <p:strVal val="#ppt_w"/>
                                          </p:val>
                                        </p:tav>
                                      </p:tavLst>
                                    </p:anim>
                                    <p:anim calcmode="lin" valueType="num">
                                      <p:cBhvr>
                                        <p:cTn id="8" dur="500" fill="hold"/>
                                        <p:tgtEl>
                                          <p:spTgt spid="6"/>
                                        </p:tgtEl>
                                        <p:attrNameLst>
                                          <p:attrName>ppt_h</p:attrName>
                                        </p:attrNameLst>
                                      </p:cBhvr>
                                      <p:tavLst>
                                        <p:tav tm="0">
                                          <p:val>
                                            <p:strVal val="#ppt_h*0.01"/>
                                          </p:val>
                                        </p:tav>
                                        <p:tav tm="100000">
                                          <p:val>
                                            <p:strVal val="#ppt_h"/>
                                          </p:val>
                                        </p:tav>
                                      </p:tavLst>
                                    </p:anim>
                                    <p:anim calcmode="lin" valueType="num">
                                      <p:cBhvr>
                                        <p:cTn id="9" dur="500" fill="hold"/>
                                        <p:tgtEl>
                                          <p:spTgt spid="6"/>
                                        </p:tgtEl>
                                        <p:attrNameLst>
                                          <p:attrName>ppt_x</p:attrName>
                                        </p:attrNameLst>
                                      </p:cBhvr>
                                      <p:tavLst>
                                        <p:tav tm="0">
                                          <p:val>
                                            <p:strVal val="#ppt_x"/>
                                          </p:val>
                                        </p:tav>
                                        <p:tav tm="100000">
                                          <p:val>
                                            <p:strVal val="#ppt_x"/>
                                          </p:val>
                                        </p:tav>
                                      </p:tavLst>
                                    </p:anim>
                                    <p:anim calcmode="lin" valueType="num">
                                      <p:cBhvr>
                                        <p:cTn id="10" dur="500" fill="hold"/>
                                        <p:tgtEl>
                                          <p:spTgt spid="6"/>
                                        </p:tgtEl>
                                        <p:attrNameLst>
                                          <p:attrName>ppt_y</p:attrName>
                                        </p:attrNameLst>
                                      </p:cBhvr>
                                      <p:tavLst>
                                        <p:tav tm="0">
                                          <p:val>
                                            <p:strVal val="#ppt_h+1"/>
                                          </p:val>
                                        </p:tav>
                                        <p:tav tm="100000">
                                          <p:val>
                                            <p:strVal val="#ppt_y"/>
                                          </p:val>
                                        </p:tav>
                                      </p:tavLst>
                                    </p:anim>
                                    <p:animEffect transition="in" filter="fade">
                                      <p:cBhvr>
                                        <p:cTn id="11" dur="500"/>
                                        <p:tgtEl>
                                          <p:spTgt spid="6"/>
                                        </p:tgtEl>
                                      </p:cBhvr>
                                    </p:animEffect>
                                  </p:childTnLst>
                                </p:cTn>
                              </p:par>
                            </p:childTnLst>
                          </p:cTn>
                        </p:par>
                      </p:childTnLst>
                    </p:cTn>
                  </p:par>
                  <p:par>
                    <p:cTn id="12" fill="hold">
                      <p:stCondLst>
                        <p:cond delay="indefinite"/>
                      </p:stCondLst>
                      <p:childTnLst>
                        <p:par>
                          <p:cTn id="13" fill="hold">
                            <p:stCondLst>
                              <p:cond delay="0"/>
                            </p:stCondLst>
                            <p:childTnLst>
                              <p:par>
                                <p:cTn id="14" presetID="2" presetClass="exit" presetSubtype="4" fill="hold" grpId="2" nodeType="clickEffect">
                                  <p:stCondLst>
                                    <p:cond delay="0"/>
                                  </p:stCondLst>
                                  <p:iterate type="lt">
                                    <p:tmPct val="0"/>
                                  </p:iterate>
                                  <p:childTnLst>
                                    <p:anim calcmode="lin" valueType="num">
                                      <p:cBhvr additive="base">
                                        <p:cTn id="15" dur="500"/>
                                        <p:tgtEl>
                                          <p:spTgt spid="6"/>
                                        </p:tgtEl>
                                        <p:attrNameLst>
                                          <p:attrName>ppt_x</p:attrName>
                                        </p:attrNameLst>
                                      </p:cBhvr>
                                      <p:tavLst>
                                        <p:tav tm="0">
                                          <p:val>
                                            <p:strVal val="ppt_x"/>
                                          </p:val>
                                        </p:tav>
                                        <p:tav tm="100000">
                                          <p:val>
                                            <p:strVal val="ppt_x"/>
                                          </p:val>
                                        </p:tav>
                                      </p:tavLst>
                                    </p:anim>
                                    <p:anim calcmode="lin" valueType="num">
                                      <p:cBhvr additive="base">
                                        <p:cTn id="16" dur="500"/>
                                        <p:tgtEl>
                                          <p:spTgt spid="6"/>
                                        </p:tgtEl>
                                        <p:attrNameLst>
                                          <p:attrName>ppt_y</p:attrName>
                                        </p:attrNameLst>
                                      </p:cBhvr>
                                      <p:tavLst>
                                        <p:tav tm="0">
                                          <p:val>
                                            <p:strVal val="ppt_y"/>
                                          </p:val>
                                        </p:tav>
                                        <p:tav tm="100000">
                                          <p:val>
                                            <p:strVal val="1+ppt_h/2"/>
                                          </p:val>
                                        </p:tav>
                                      </p:tavLst>
                                    </p:anim>
                                    <p:set>
                                      <p:cBhvr>
                                        <p:cTn id="17" dur="1" fill="hold">
                                          <p:stCondLst>
                                            <p:cond delay="499"/>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1" animBg="1"/>
      <p:bldP spid="6" grpId="2"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5" name="Picture 1" descr="C:\Users\pmadd\Desktop\edy-cartoon-business-woman-tutorials1.png"/>
          <p:cNvPicPr>
            <a:picLocks noChangeAspect="1" noChangeArrowheads="1"/>
          </p:cNvPicPr>
          <p:nvPr/>
        </p:nvPicPr>
        <p:blipFill>
          <a:blip r:embed="rId2" cstate="print"/>
          <a:srcRect/>
          <a:stretch>
            <a:fillRect/>
          </a:stretch>
        </p:blipFill>
        <p:spPr bwMode="auto">
          <a:xfrm>
            <a:off x="-609600" y="1295400"/>
            <a:ext cx="5010150" cy="5819526"/>
          </a:xfrm>
          <a:prstGeom prst="rect">
            <a:avLst/>
          </a:prstGeom>
          <a:noFill/>
        </p:spPr>
      </p:pic>
      <p:sp>
        <p:nvSpPr>
          <p:cNvPr id="5" name="Rectangle 4"/>
          <p:cNvSpPr/>
          <p:nvPr/>
        </p:nvSpPr>
        <p:spPr>
          <a:xfrm>
            <a:off x="0" y="0"/>
            <a:ext cx="9144000" cy="2308324"/>
          </a:xfrm>
          <a:prstGeom prst="rect">
            <a:avLst/>
          </a:prstGeom>
        </p:spPr>
        <p:txBody>
          <a:bodyPr wrap="square">
            <a:spAutoFit/>
          </a:bodyPr>
          <a:lstStyle/>
          <a:p>
            <a:pPr algn="ctr"/>
            <a:r>
              <a:rPr lang="en-US" sz="7200" dirty="0" smtClean="0">
                <a:solidFill>
                  <a:schemeClr val="accent6">
                    <a:lumMod val="60000"/>
                    <a:lumOff val="40000"/>
                  </a:schemeClr>
                </a:solidFill>
                <a:latin typeface="Modern No. 20" pitchFamily="18" charset="0"/>
              </a:rPr>
              <a:t>Professional Dress </a:t>
            </a:r>
          </a:p>
          <a:p>
            <a:pPr algn="ctr"/>
            <a:r>
              <a:rPr lang="en-US" sz="7200" dirty="0" smtClean="0">
                <a:solidFill>
                  <a:schemeClr val="accent6">
                    <a:lumMod val="60000"/>
                    <a:lumOff val="40000"/>
                  </a:schemeClr>
                </a:solidFill>
                <a:latin typeface="Modern No. 20" pitchFamily="18" charset="0"/>
              </a:rPr>
              <a:t>Guidelines </a:t>
            </a:r>
          </a:p>
        </p:txBody>
      </p:sp>
      <p:sp>
        <p:nvSpPr>
          <p:cNvPr id="9" name="Rectangle 8"/>
          <p:cNvSpPr/>
          <p:nvPr/>
        </p:nvSpPr>
        <p:spPr>
          <a:xfrm>
            <a:off x="5867400" y="2590800"/>
            <a:ext cx="3276600" cy="762000"/>
          </a:xfrm>
          <a:prstGeom prst="rect">
            <a:avLst/>
          </a:prstGeom>
          <a:solidFill>
            <a:srgbClr val="CD3363"/>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10" name="Rectangle 9"/>
          <p:cNvSpPr/>
          <p:nvPr/>
        </p:nvSpPr>
        <p:spPr>
          <a:xfrm>
            <a:off x="6477000" y="3581400"/>
            <a:ext cx="2667000" cy="762000"/>
          </a:xfrm>
          <a:prstGeom prst="rect">
            <a:avLst/>
          </a:prstGeom>
          <a:solidFill>
            <a:srgbClr val="CD3363"/>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11" name="Rectangle 10"/>
          <p:cNvSpPr/>
          <p:nvPr/>
        </p:nvSpPr>
        <p:spPr>
          <a:xfrm>
            <a:off x="4876800" y="4572000"/>
            <a:ext cx="4267200" cy="1295400"/>
          </a:xfrm>
          <a:prstGeom prst="rect">
            <a:avLst/>
          </a:prstGeom>
          <a:solidFill>
            <a:srgbClr val="CD3363"/>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12" name="Rectangle 11"/>
          <p:cNvSpPr/>
          <p:nvPr/>
        </p:nvSpPr>
        <p:spPr>
          <a:xfrm>
            <a:off x="5987367" y="2590800"/>
            <a:ext cx="3156633" cy="769441"/>
          </a:xfrm>
          <a:prstGeom prst="rect">
            <a:avLst/>
          </a:prstGeom>
        </p:spPr>
        <p:txBody>
          <a:bodyPr wrap="none">
            <a:spAutoFit/>
          </a:bodyPr>
          <a:lstStyle/>
          <a:p>
            <a:r>
              <a:rPr lang="en-US" sz="4400" dirty="0" smtClean="0">
                <a:solidFill>
                  <a:schemeClr val="bg1"/>
                </a:solidFill>
                <a:latin typeface="GillSans Light" pitchFamily="34" charset="0"/>
              </a:rPr>
              <a:t>Competition </a:t>
            </a:r>
          </a:p>
        </p:txBody>
      </p:sp>
      <p:sp>
        <p:nvSpPr>
          <p:cNvPr id="13" name="Rectangle 12"/>
          <p:cNvSpPr/>
          <p:nvPr/>
        </p:nvSpPr>
        <p:spPr>
          <a:xfrm>
            <a:off x="6716732" y="3581400"/>
            <a:ext cx="2427268" cy="769441"/>
          </a:xfrm>
          <a:prstGeom prst="rect">
            <a:avLst/>
          </a:prstGeom>
        </p:spPr>
        <p:txBody>
          <a:bodyPr wrap="none">
            <a:spAutoFit/>
          </a:bodyPr>
          <a:lstStyle/>
          <a:p>
            <a:r>
              <a:rPr lang="en-US" sz="4400" dirty="0" smtClean="0">
                <a:solidFill>
                  <a:schemeClr val="bg1"/>
                </a:solidFill>
                <a:latin typeface="GillSans Light" pitchFamily="34" charset="0"/>
              </a:rPr>
              <a:t>On Stage </a:t>
            </a:r>
          </a:p>
        </p:txBody>
      </p:sp>
      <p:sp>
        <p:nvSpPr>
          <p:cNvPr id="14" name="Rectangle 13"/>
          <p:cNvSpPr/>
          <p:nvPr/>
        </p:nvSpPr>
        <p:spPr>
          <a:xfrm>
            <a:off x="4953000" y="4497050"/>
            <a:ext cx="4191000" cy="1323439"/>
          </a:xfrm>
          <a:prstGeom prst="rect">
            <a:avLst/>
          </a:prstGeom>
        </p:spPr>
        <p:txBody>
          <a:bodyPr wrap="square">
            <a:spAutoFit/>
          </a:bodyPr>
          <a:lstStyle/>
          <a:p>
            <a:pPr algn="r"/>
            <a:r>
              <a:rPr lang="en-US" sz="4000" dirty="0" smtClean="0">
                <a:solidFill>
                  <a:schemeClr val="bg1"/>
                </a:solidFill>
                <a:latin typeface="GillSans Light" pitchFamily="34" charset="0"/>
              </a:rPr>
              <a:t>Official Oklahoma BPA Events </a:t>
            </a: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slide(fromBottom)">
                                      <p:cBhvr>
                                        <p:cTn id="7" dur="500"/>
                                        <p:tgtEl>
                                          <p:spTgt spid="9"/>
                                        </p:tgtEl>
                                      </p:cBhvr>
                                    </p:animEffect>
                                  </p:childTnLst>
                                </p:cTn>
                              </p:par>
                              <p:par>
                                <p:cTn id="8" presetID="12" presetClass="entr" presetSubtype="4"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slide(fromBottom)">
                                      <p:cBhvr>
                                        <p:cTn id="10" dur="500"/>
                                        <p:tgtEl>
                                          <p:spTgt spid="12"/>
                                        </p:tgtEl>
                                      </p:cBhvr>
                                    </p:animEffect>
                                  </p:childTnLst>
                                </p:cTn>
                              </p:par>
                            </p:childTnLst>
                          </p:cTn>
                        </p:par>
                      </p:childTnLst>
                    </p:cTn>
                  </p:par>
                  <p:par>
                    <p:cTn id="11" fill="hold">
                      <p:stCondLst>
                        <p:cond delay="indefinite"/>
                      </p:stCondLst>
                      <p:childTnLst>
                        <p:par>
                          <p:cTn id="12" fill="hold">
                            <p:stCondLst>
                              <p:cond delay="0"/>
                            </p:stCondLst>
                            <p:childTnLst>
                              <p:par>
                                <p:cTn id="13" presetID="12" presetClass="entr" presetSubtype="4"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slide(fromBottom)">
                                      <p:cBhvr>
                                        <p:cTn id="15" dur="500"/>
                                        <p:tgtEl>
                                          <p:spTgt spid="10"/>
                                        </p:tgtEl>
                                      </p:cBhvr>
                                    </p:animEffect>
                                  </p:childTnLst>
                                </p:cTn>
                              </p:par>
                              <p:par>
                                <p:cTn id="16" presetID="12" presetClass="entr" presetSubtype="4" fill="hold" grpId="0" nodeType="withEffect">
                                  <p:stCondLst>
                                    <p:cond delay="0"/>
                                  </p:stCondLst>
                                  <p:childTnLst>
                                    <p:set>
                                      <p:cBhvr>
                                        <p:cTn id="17" dur="1" fill="hold">
                                          <p:stCondLst>
                                            <p:cond delay="0"/>
                                          </p:stCondLst>
                                        </p:cTn>
                                        <p:tgtEl>
                                          <p:spTgt spid="13"/>
                                        </p:tgtEl>
                                        <p:attrNameLst>
                                          <p:attrName>style.visibility</p:attrName>
                                        </p:attrNameLst>
                                      </p:cBhvr>
                                      <p:to>
                                        <p:strVal val="visible"/>
                                      </p:to>
                                    </p:set>
                                    <p:animEffect transition="in" filter="slide(fromBottom)">
                                      <p:cBhvr>
                                        <p:cTn id="18" dur="500"/>
                                        <p:tgtEl>
                                          <p:spTgt spid="13"/>
                                        </p:tgtEl>
                                      </p:cBhvr>
                                    </p:animEffect>
                                  </p:childTnLst>
                                </p:cTn>
                              </p:par>
                            </p:childTnLst>
                          </p:cTn>
                        </p:par>
                      </p:childTnLst>
                    </p:cTn>
                  </p:par>
                  <p:par>
                    <p:cTn id="19" fill="hold">
                      <p:stCondLst>
                        <p:cond delay="indefinite"/>
                      </p:stCondLst>
                      <p:childTnLst>
                        <p:par>
                          <p:cTn id="20" fill="hold">
                            <p:stCondLst>
                              <p:cond delay="0"/>
                            </p:stCondLst>
                            <p:childTnLst>
                              <p:par>
                                <p:cTn id="21" presetID="12" presetClass="entr" presetSubtype="4" fill="hold" grpId="0" nodeType="click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slide(fromBottom)">
                                      <p:cBhvr>
                                        <p:cTn id="23" dur="500"/>
                                        <p:tgtEl>
                                          <p:spTgt spid="11"/>
                                        </p:tgtEl>
                                      </p:cBhvr>
                                    </p:animEffect>
                                  </p:childTnLst>
                                </p:cTn>
                              </p:par>
                              <p:par>
                                <p:cTn id="24" presetID="12" presetClass="entr" presetSubtype="4" fill="hold" grpId="0" nodeType="withEffect">
                                  <p:stCondLst>
                                    <p:cond delay="0"/>
                                  </p:stCondLst>
                                  <p:childTnLst>
                                    <p:set>
                                      <p:cBhvr>
                                        <p:cTn id="25" dur="1" fill="hold">
                                          <p:stCondLst>
                                            <p:cond delay="0"/>
                                          </p:stCondLst>
                                        </p:cTn>
                                        <p:tgtEl>
                                          <p:spTgt spid="14"/>
                                        </p:tgtEl>
                                        <p:attrNameLst>
                                          <p:attrName>style.visibility</p:attrName>
                                        </p:attrNameLst>
                                      </p:cBhvr>
                                      <p:to>
                                        <p:strVal val="visible"/>
                                      </p:to>
                                    </p:set>
                                    <p:animEffect transition="in" filter="slide(fromBottom)">
                                      <p:cBhvr>
                                        <p:cTn id="26"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2" grpId="0"/>
      <p:bldP spid="13" grpId="0"/>
      <p:bldP spid="1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63" name="Picture 7" descr="C:\Users\pmadd\Desktop\custom_2pc_suit_tahari_single_button_jacket_pant_suit.jpg"/>
          <p:cNvPicPr>
            <a:picLocks noChangeAspect="1" noChangeArrowheads="1"/>
          </p:cNvPicPr>
          <p:nvPr/>
        </p:nvPicPr>
        <p:blipFill>
          <a:blip r:embed="rId3" cstate="print"/>
          <a:srcRect l="21684" r="22556"/>
          <a:stretch>
            <a:fillRect/>
          </a:stretch>
        </p:blipFill>
        <p:spPr bwMode="auto">
          <a:xfrm>
            <a:off x="304800" y="1905000"/>
            <a:ext cx="2743200" cy="4953000"/>
          </a:xfrm>
          <a:prstGeom prst="rect">
            <a:avLst/>
          </a:prstGeom>
          <a:noFill/>
        </p:spPr>
      </p:pic>
      <p:sp>
        <p:nvSpPr>
          <p:cNvPr id="2" name="Title 1"/>
          <p:cNvSpPr>
            <a:spLocks noGrp="1"/>
          </p:cNvSpPr>
          <p:nvPr>
            <p:ph type="title"/>
          </p:nvPr>
        </p:nvSpPr>
        <p:spPr>
          <a:xfrm>
            <a:off x="914400" y="381000"/>
            <a:ext cx="8229600" cy="1143000"/>
          </a:xfrm>
        </p:spPr>
        <p:txBody>
          <a:bodyPr>
            <a:noAutofit/>
          </a:bodyPr>
          <a:lstStyle/>
          <a:p>
            <a:pPr algn="r"/>
            <a:r>
              <a:rPr lang="en-US" sz="12000" dirty="0" smtClean="0">
                <a:latin typeface="Modern No. 20" pitchFamily="18" charset="0"/>
              </a:rPr>
              <a:t>Pant Suit </a:t>
            </a:r>
            <a:endParaRPr lang="en-US" sz="12000" dirty="0">
              <a:latin typeface="Modern No. 20" pitchFamily="18" charset="0"/>
            </a:endParaRPr>
          </a:p>
        </p:txBody>
      </p:sp>
      <p:pic>
        <p:nvPicPr>
          <p:cNvPr id="19460" name="Picture 4" descr="C:\Users\pmadd\Desktop\502112_fpx.jpg"/>
          <p:cNvPicPr>
            <a:picLocks noChangeAspect="1" noChangeArrowheads="1"/>
          </p:cNvPicPr>
          <p:nvPr/>
        </p:nvPicPr>
        <p:blipFill>
          <a:blip r:embed="rId4" cstate="print"/>
          <a:srcRect l="20183" r="22936" b="-500"/>
          <a:stretch>
            <a:fillRect/>
          </a:stretch>
        </p:blipFill>
        <p:spPr bwMode="auto">
          <a:xfrm>
            <a:off x="6477000" y="1905000"/>
            <a:ext cx="2514600" cy="4953000"/>
          </a:xfrm>
          <a:prstGeom prst="rect">
            <a:avLst/>
          </a:prstGeom>
          <a:noFill/>
        </p:spPr>
      </p:pic>
      <p:pic>
        <p:nvPicPr>
          <p:cNvPr id="19461" name="Picture 5" descr="C:\Users\pmadd\Desktop\tahari_by_asl_suit_three_button_jacket_trouser_leg_pants_15998.jpg"/>
          <p:cNvPicPr>
            <a:picLocks noChangeAspect="1" noChangeArrowheads="1"/>
          </p:cNvPicPr>
          <p:nvPr/>
        </p:nvPicPr>
        <p:blipFill>
          <a:blip r:embed="rId5" cstate="print"/>
          <a:srcRect l="5263"/>
          <a:stretch>
            <a:fillRect/>
          </a:stretch>
        </p:blipFill>
        <p:spPr bwMode="auto">
          <a:xfrm>
            <a:off x="3352800" y="1929319"/>
            <a:ext cx="2743200" cy="4928681"/>
          </a:xfrm>
          <a:prstGeom prst="rect">
            <a:avLst/>
          </a:prstGeom>
          <a:noFill/>
        </p:spPr>
      </p:pic>
      <p:sp>
        <p:nvSpPr>
          <p:cNvPr id="8" name="TextBox 7"/>
          <p:cNvSpPr txBox="1"/>
          <p:nvPr/>
        </p:nvSpPr>
        <p:spPr>
          <a:xfrm>
            <a:off x="0" y="3276600"/>
            <a:ext cx="9144000" cy="2554545"/>
          </a:xfrm>
          <a:prstGeom prst="rect">
            <a:avLst/>
          </a:prstGeom>
          <a:solidFill>
            <a:srgbClr val="CD3363"/>
          </a:solidFill>
        </p:spPr>
        <p:txBody>
          <a:bodyPr wrap="square" rtlCol="0">
            <a:spAutoFit/>
          </a:bodyPr>
          <a:lstStyle/>
          <a:p>
            <a:r>
              <a:rPr lang="en-US" sz="16000" dirty="0" smtClean="0">
                <a:solidFill>
                  <a:schemeClr val="bg1"/>
                </a:solidFill>
                <a:latin typeface="Modern No. 20" pitchFamily="18" charset="0"/>
              </a:rPr>
              <a:t>Acceptable</a:t>
            </a:r>
            <a:endParaRPr lang="en-US" sz="17000" dirty="0">
              <a:solidFill>
                <a:schemeClr val="bg1"/>
              </a:solidFill>
              <a:latin typeface="Modern No. 20" pitchFamily="18" charset="0"/>
            </a:endParaRP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8" presetClass="entr" presetSubtype="0" accel="100000" fill="hold" grpId="0" nodeType="clickEffect">
                                  <p:stCondLst>
                                    <p:cond delay="0"/>
                                  </p:stCondLst>
                                  <p:iterate type="lt">
                                    <p:tmPct val="0"/>
                                  </p:iterate>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strVal val="#ppt_w*2.5"/>
                                          </p:val>
                                        </p:tav>
                                        <p:tav tm="100000">
                                          <p:val>
                                            <p:strVal val="#ppt_w"/>
                                          </p:val>
                                        </p:tav>
                                      </p:tavLst>
                                    </p:anim>
                                    <p:anim calcmode="lin" valueType="num">
                                      <p:cBhvr>
                                        <p:cTn id="8" dur="500" fill="hold"/>
                                        <p:tgtEl>
                                          <p:spTgt spid="8"/>
                                        </p:tgtEl>
                                        <p:attrNameLst>
                                          <p:attrName>ppt_h</p:attrName>
                                        </p:attrNameLst>
                                      </p:cBhvr>
                                      <p:tavLst>
                                        <p:tav tm="0">
                                          <p:val>
                                            <p:strVal val="#ppt_h*0.01"/>
                                          </p:val>
                                        </p:tav>
                                        <p:tav tm="100000">
                                          <p:val>
                                            <p:strVal val="#ppt_h"/>
                                          </p:val>
                                        </p:tav>
                                      </p:tavLst>
                                    </p:anim>
                                    <p:anim calcmode="lin" valueType="num">
                                      <p:cBhvr>
                                        <p:cTn id="9" dur="500" fill="hold"/>
                                        <p:tgtEl>
                                          <p:spTgt spid="8"/>
                                        </p:tgtEl>
                                        <p:attrNameLst>
                                          <p:attrName>ppt_x</p:attrName>
                                        </p:attrNameLst>
                                      </p:cBhvr>
                                      <p:tavLst>
                                        <p:tav tm="0">
                                          <p:val>
                                            <p:strVal val="#ppt_x"/>
                                          </p:val>
                                        </p:tav>
                                        <p:tav tm="100000">
                                          <p:val>
                                            <p:strVal val="#ppt_x"/>
                                          </p:val>
                                        </p:tav>
                                      </p:tavLst>
                                    </p:anim>
                                    <p:anim calcmode="lin" valueType="num">
                                      <p:cBhvr>
                                        <p:cTn id="10" dur="500" fill="hold"/>
                                        <p:tgtEl>
                                          <p:spTgt spid="8"/>
                                        </p:tgtEl>
                                        <p:attrNameLst>
                                          <p:attrName>ppt_y</p:attrName>
                                        </p:attrNameLst>
                                      </p:cBhvr>
                                      <p:tavLst>
                                        <p:tav tm="0">
                                          <p:val>
                                            <p:strVal val="#ppt_h+1"/>
                                          </p:val>
                                        </p:tav>
                                        <p:tav tm="100000">
                                          <p:val>
                                            <p:strVal val="#ppt_y"/>
                                          </p:val>
                                        </p:tav>
                                      </p:tavLst>
                                    </p:anim>
                                    <p:animEffect transition="in" filter="fade">
                                      <p:cBhvr>
                                        <p:cTn id="11" dur="500"/>
                                        <p:tgtEl>
                                          <p:spTgt spid="8"/>
                                        </p:tgtEl>
                                      </p:cBhvr>
                                    </p:animEffect>
                                  </p:childTnLst>
                                </p:cTn>
                              </p:par>
                            </p:childTnLst>
                          </p:cTn>
                        </p:par>
                      </p:childTnLst>
                    </p:cTn>
                  </p:par>
                  <p:par>
                    <p:cTn id="12" fill="hold">
                      <p:stCondLst>
                        <p:cond delay="indefinite"/>
                      </p:stCondLst>
                      <p:childTnLst>
                        <p:par>
                          <p:cTn id="13" fill="hold">
                            <p:stCondLst>
                              <p:cond delay="0"/>
                            </p:stCondLst>
                            <p:childTnLst>
                              <p:par>
                                <p:cTn id="14" presetID="2" presetClass="exit" presetSubtype="4" fill="hold" grpId="1" nodeType="clickEffect">
                                  <p:stCondLst>
                                    <p:cond delay="0"/>
                                  </p:stCondLst>
                                  <p:iterate type="lt">
                                    <p:tmPct val="0"/>
                                  </p:iterate>
                                  <p:childTnLst>
                                    <p:anim calcmode="lin" valueType="num">
                                      <p:cBhvr additive="base">
                                        <p:cTn id="15" dur="500"/>
                                        <p:tgtEl>
                                          <p:spTgt spid="8"/>
                                        </p:tgtEl>
                                        <p:attrNameLst>
                                          <p:attrName>ppt_x</p:attrName>
                                        </p:attrNameLst>
                                      </p:cBhvr>
                                      <p:tavLst>
                                        <p:tav tm="0">
                                          <p:val>
                                            <p:strVal val="ppt_x"/>
                                          </p:val>
                                        </p:tav>
                                        <p:tav tm="100000">
                                          <p:val>
                                            <p:strVal val="ppt_x"/>
                                          </p:val>
                                        </p:tav>
                                      </p:tavLst>
                                    </p:anim>
                                    <p:anim calcmode="lin" valueType="num">
                                      <p:cBhvr additive="base">
                                        <p:cTn id="16" dur="500"/>
                                        <p:tgtEl>
                                          <p:spTgt spid="8"/>
                                        </p:tgtEl>
                                        <p:attrNameLst>
                                          <p:attrName>ppt_y</p:attrName>
                                        </p:attrNameLst>
                                      </p:cBhvr>
                                      <p:tavLst>
                                        <p:tav tm="0">
                                          <p:val>
                                            <p:strVal val="ppt_y"/>
                                          </p:val>
                                        </p:tav>
                                        <p:tav tm="100000">
                                          <p:val>
                                            <p:strVal val="1+ppt_h/2"/>
                                          </p:val>
                                        </p:tav>
                                      </p:tavLst>
                                    </p:anim>
                                    <p:set>
                                      <p:cBhvr>
                                        <p:cTn id="17" dur="1" fill="hold">
                                          <p:stCondLst>
                                            <p:cond delay="499"/>
                                          </p:stCondLst>
                                        </p:cTn>
                                        <p:tgtEl>
                                          <p:spTgt spid="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8" grpId="1"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4" name="Picture 4" descr="C:\Users\pmadd\Desktop\2012+0111+Calvin+Klein+Black+%26+Cream+Belted+Skirt+Suit.png"/>
          <p:cNvPicPr>
            <a:picLocks noChangeAspect="1" noChangeArrowheads="1"/>
          </p:cNvPicPr>
          <p:nvPr/>
        </p:nvPicPr>
        <p:blipFill>
          <a:blip r:embed="rId3" cstate="print"/>
          <a:srcRect l="9702" r="17622"/>
          <a:stretch>
            <a:fillRect/>
          </a:stretch>
        </p:blipFill>
        <p:spPr bwMode="auto">
          <a:xfrm>
            <a:off x="6440658" y="1752600"/>
            <a:ext cx="2550942" cy="5105400"/>
          </a:xfrm>
          <a:prstGeom prst="rect">
            <a:avLst/>
          </a:prstGeom>
          <a:noFill/>
        </p:spPr>
      </p:pic>
      <p:pic>
        <p:nvPicPr>
          <p:cNvPr id="20483" name="Picture 3" descr="C:\Users\pmadd\Desktop\zoom_variation_NA_view_RA1_2396x2792.jpg"/>
          <p:cNvPicPr>
            <a:picLocks noChangeAspect="1" noChangeArrowheads="1"/>
          </p:cNvPicPr>
          <p:nvPr/>
        </p:nvPicPr>
        <p:blipFill>
          <a:blip r:embed="rId4" cstate="print"/>
          <a:srcRect l="20923" r="23284"/>
          <a:stretch>
            <a:fillRect/>
          </a:stretch>
        </p:blipFill>
        <p:spPr bwMode="auto">
          <a:xfrm>
            <a:off x="3505200" y="1765300"/>
            <a:ext cx="2438400" cy="5092700"/>
          </a:xfrm>
          <a:prstGeom prst="rect">
            <a:avLst/>
          </a:prstGeom>
          <a:noFill/>
        </p:spPr>
      </p:pic>
      <p:pic>
        <p:nvPicPr>
          <p:cNvPr id="20482" name="Picture 2" descr="C:\Users\pmadd\Desktop\c4fb74f58bafcdcf0ee2d927fc168562.jpg"/>
          <p:cNvPicPr>
            <a:picLocks noChangeAspect="1" noChangeArrowheads="1"/>
          </p:cNvPicPr>
          <p:nvPr/>
        </p:nvPicPr>
        <p:blipFill>
          <a:blip r:embed="rId5" cstate="print"/>
          <a:srcRect l="14913" r="17981"/>
          <a:stretch>
            <a:fillRect/>
          </a:stretch>
        </p:blipFill>
        <p:spPr bwMode="auto">
          <a:xfrm>
            <a:off x="533400" y="1771839"/>
            <a:ext cx="2514600" cy="5086161"/>
          </a:xfrm>
          <a:prstGeom prst="rect">
            <a:avLst/>
          </a:prstGeom>
          <a:noFill/>
        </p:spPr>
      </p:pic>
      <p:sp>
        <p:nvSpPr>
          <p:cNvPr id="2" name="Title 1"/>
          <p:cNvSpPr>
            <a:spLocks noGrp="1"/>
          </p:cNvSpPr>
          <p:nvPr>
            <p:ph type="title"/>
          </p:nvPr>
        </p:nvSpPr>
        <p:spPr>
          <a:xfrm>
            <a:off x="914400" y="381000"/>
            <a:ext cx="8229600" cy="1143000"/>
          </a:xfrm>
        </p:spPr>
        <p:txBody>
          <a:bodyPr>
            <a:noAutofit/>
          </a:bodyPr>
          <a:lstStyle/>
          <a:p>
            <a:pPr algn="r"/>
            <a:r>
              <a:rPr lang="en-US" sz="12000" dirty="0" smtClean="0">
                <a:latin typeface="Modern No. 20" pitchFamily="18" charset="0"/>
              </a:rPr>
              <a:t>Skirt Suit </a:t>
            </a:r>
            <a:endParaRPr lang="en-US" sz="12000" dirty="0">
              <a:latin typeface="Modern No. 20" pitchFamily="18" charset="0"/>
            </a:endParaRPr>
          </a:p>
        </p:txBody>
      </p:sp>
      <p:sp>
        <p:nvSpPr>
          <p:cNvPr id="8" name="TextBox 7"/>
          <p:cNvSpPr txBox="1"/>
          <p:nvPr/>
        </p:nvSpPr>
        <p:spPr>
          <a:xfrm>
            <a:off x="0" y="3276600"/>
            <a:ext cx="9144000" cy="2554545"/>
          </a:xfrm>
          <a:prstGeom prst="rect">
            <a:avLst/>
          </a:prstGeom>
          <a:solidFill>
            <a:srgbClr val="CD3363"/>
          </a:solidFill>
        </p:spPr>
        <p:txBody>
          <a:bodyPr wrap="square" rtlCol="0">
            <a:spAutoFit/>
          </a:bodyPr>
          <a:lstStyle/>
          <a:p>
            <a:r>
              <a:rPr lang="en-US" sz="16000" dirty="0" smtClean="0">
                <a:solidFill>
                  <a:schemeClr val="bg1"/>
                </a:solidFill>
                <a:latin typeface="Modern No. 20" pitchFamily="18" charset="0"/>
              </a:rPr>
              <a:t>Acceptable</a:t>
            </a:r>
            <a:endParaRPr lang="en-US" sz="17000" dirty="0">
              <a:solidFill>
                <a:schemeClr val="bg1"/>
              </a:solidFill>
              <a:latin typeface="Modern No. 20" pitchFamily="18" charset="0"/>
            </a:endParaRP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8" presetClass="entr" presetSubtype="0" accel="100000" fill="hold" grpId="0" nodeType="clickEffect">
                                  <p:stCondLst>
                                    <p:cond delay="0"/>
                                  </p:stCondLst>
                                  <p:iterate type="lt">
                                    <p:tmPct val="0"/>
                                  </p:iterate>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strVal val="#ppt_w*2.5"/>
                                          </p:val>
                                        </p:tav>
                                        <p:tav tm="100000">
                                          <p:val>
                                            <p:strVal val="#ppt_w"/>
                                          </p:val>
                                        </p:tav>
                                      </p:tavLst>
                                    </p:anim>
                                    <p:anim calcmode="lin" valueType="num">
                                      <p:cBhvr>
                                        <p:cTn id="8" dur="500" fill="hold"/>
                                        <p:tgtEl>
                                          <p:spTgt spid="8"/>
                                        </p:tgtEl>
                                        <p:attrNameLst>
                                          <p:attrName>ppt_h</p:attrName>
                                        </p:attrNameLst>
                                      </p:cBhvr>
                                      <p:tavLst>
                                        <p:tav tm="0">
                                          <p:val>
                                            <p:strVal val="#ppt_h*0.01"/>
                                          </p:val>
                                        </p:tav>
                                        <p:tav tm="100000">
                                          <p:val>
                                            <p:strVal val="#ppt_h"/>
                                          </p:val>
                                        </p:tav>
                                      </p:tavLst>
                                    </p:anim>
                                    <p:anim calcmode="lin" valueType="num">
                                      <p:cBhvr>
                                        <p:cTn id="9" dur="500" fill="hold"/>
                                        <p:tgtEl>
                                          <p:spTgt spid="8"/>
                                        </p:tgtEl>
                                        <p:attrNameLst>
                                          <p:attrName>ppt_x</p:attrName>
                                        </p:attrNameLst>
                                      </p:cBhvr>
                                      <p:tavLst>
                                        <p:tav tm="0">
                                          <p:val>
                                            <p:strVal val="#ppt_x"/>
                                          </p:val>
                                        </p:tav>
                                        <p:tav tm="100000">
                                          <p:val>
                                            <p:strVal val="#ppt_x"/>
                                          </p:val>
                                        </p:tav>
                                      </p:tavLst>
                                    </p:anim>
                                    <p:anim calcmode="lin" valueType="num">
                                      <p:cBhvr>
                                        <p:cTn id="10" dur="500" fill="hold"/>
                                        <p:tgtEl>
                                          <p:spTgt spid="8"/>
                                        </p:tgtEl>
                                        <p:attrNameLst>
                                          <p:attrName>ppt_y</p:attrName>
                                        </p:attrNameLst>
                                      </p:cBhvr>
                                      <p:tavLst>
                                        <p:tav tm="0">
                                          <p:val>
                                            <p:strVal val="#ppt_h+1"/>
                                          </p:val>
                                        </p:tav>
                                        <p:tav tm="100000">
                                          <p:val>
                                            <p:strVal val="#ppt_y"/>
                                          </p:val>
                                        </p:tav>
                                      </p:tavLst>
                                    </p:anim>
                                    <p:animEffect transition="in" filter="fade">
                                      <p:cBhvr>
                                        <p:cTn id="11" dur="500"/>
                                        <p:tgtEl>
                                          <p:spTgt spid="8"/>
                                        </p:tgtEl>
                                      </p:cBhvr>
                                    </p:animEffect>
                                  </p:childTnLst>
                                </p:cTn>
                              </p:par>
                            </p:childTnLst>
                          </p:cTn>
                        </p:par>
                      </p:childTnLst>
                    </p:cTn>
                  </p:par>
                  <p:par>
                    <p:cTn id="12" fill="hold">
                      <p:stCondLst>
                        <p:cond delay="indefinite"/>
                      </p:stCondLst>
                      <p:childTnLst>
                        <p:par>
                          <p:cTn id="13" fill="hold">
                            <p:stCondLst>
                              <p:cond delay="0"/>
                            </p:stCondLst>
                            <p:childTnLst>
                              <p:par>
                                <p:cTn id="14" presetID="2" presetClass="exit" presetSubtype="4" fill="hold" grpId="1" nodeType="clickEffect">
                                  <p:stCondLst>
                                    <p:cond delay="0"/>
                                  </p:stCondLst>
                                  <p:iterate type="lt">
                                    <p:tmPct val="0"/>
                                  </p:iterate>
                                  <p:childTnLst>
                                    <p:anim calcmode="lin" valueType="num">
                                      <p:cBhvr additive="base">
                                        <p:cTn id="15" dur="500"/>
                                        <p:tgtEl>
                                          <p:spTgt spid="8"/>
                                        </p:tgtEl>
                                        <p:attrNameLst>
                                          <p:attrName>ppt_x</p:attrName>
                                        </p:attrNameLst>
                                      </p:cBhvr>
                                      <p:tavLst>
                                        <p:tav tm="0">
                                          <p:val>
                                            <p:strVal val="ppt_x"/>
                                          </p:val>
                                        </p:tav>
                                        <p:tav tm="100000">
                                          <p:val>
                                            <p:strVal val="ppt_x"/>
                                          </p:val>
                                        </p:tav>
                                      </p:tavLst>
                                    </p:anim>
                                    <p:anim calcmode="lin" valueType="num">
                                      <p:cBhvr additive="base">
                                        <p:cTn id="16" dur="500"/>
                                        <p:tgtEl>
                                          <p:spTgt spid="8"/>
                                        </p:tgtEl>
                                        <p:attrNameLst>
                                          <p:attrName>ppt_y</p:attrName>
                                        </p:attrNameLst>
                                      </p:cBhvr>
                                      <p:tavLst>
                                        <p:tav tm="0">
                                          <p:val>
                                            <p:strVal val="ppt_y"/>
                                          </p:val>
                                        </p:tav>
                                        <p:tav tm="100000">
                                          <p:val>
                                            <p:strVal val="1+ppt_h/2"/>
                                          </p:val>
                                        </p:tav>
                                      </p:tavLst>
                                    </p:anim>
                                    <p:set>
                                      <p:cBhvr>
                                        <p:cTn id="17" dur="1" fill="hold">
                                          <p:stCondLst>
                                            <p:cond delay="499"/>
                                          </p:stCondLst>
                                        </p:cTn>
                                        <p:tgtEl>
                                          <p:spTgt spid="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8" grpId="1"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7" name="Picture 3" descr="C:\Users\pmadd\Desktop\AAAAC0vc3TsAAAAAAZjM7g.jpg"/>
          <p:cNvPicPr>
            <a:picLocks noChangeAspect="1" noChangeArrowheads="1"/>
          </p:cNvPicPr>
          <p:nvPr/>
        </p:nvPicPr>
        <p:blipFill>
          <a:blip r:embed="rId3" cstate="print"/>
          <a:srcRect l="22059" r="26471"/>
          <a:stretch>
            <a:fillRect/>
          </a:stretch>
        </p:blipFill>
        <p:spPr bwMode="auto">
          <a:xfrm>
            <a:off x="6400800" y="1676400"/>
            <a:ext cx="2667000" cy="5181600"/>
          </a:xfrm>
          <a:prstGeom prst="rect">
            <a:avLst/>
          </a:prstGeom>
          <a:noFill/>
        </p:spPr>
      </p:pic>
      <p:pic>
        <p:nvPicPr>
          <p:cNvPr id="21508" name="Picture 4" descr="C:\Users\pmadd\Desktop\Screen-Shot-2013-03-14-at-3.02.42-PM.png"/>
          <p:cNvPicPr>
            <a:picLocks noChangeAspect="1" noChangeArrowheads="1"/>
          </p:cNvPicPr>
          <p:nvPr/>
        </p:nvPicPr>
        <p:blipFill>
          <a:blip r:embed="rId4" cstate="print"/>
          <a:srcRect l="9266"/>
          <a:stretch>
            <a:fillRect/>
          </a:stretch>
        </p:blipFill>
        <p:spPr bwMode="auto">
          <a:xfrm>
            <a:off x="3781425" y="1676400"/>
            <a:ext cx="2009775" cy="5199757"/>
          </a:xfrm>
          <a:prstGeom prst="rect">
            <a:avLst/>
          </a:prstGeom>
          <a:noFill/>
        </p:spPr>
      </p:pic>
      <p:pic>
        <p:nvPicPr>
          <p:cNvPr id="21506" name="Picture 2" descr="C:\Users\pmadd\Desktop\SmartCasual-girl.jpg"/>
          <p:cNvPicPr>
            <a:picLocks noChangeAspect="1" noChangeArrowheads="1"/>
          </p:cNvPicPr>
          <p:nvPr/>
        </p:nvPicPr>
        <p:blipFill>
          <a:blip r:embed="rId5" cstate="print"/>
          <a:srcRect l="18451" t="-19" r="16976"/>
          <a:stretch>
            <a:fillRect/>
          </a:stretch>
        </p:blipFill>
        <p:spPr bwMode="auto">
          <a:xfrm>
            <a:off x="381000" y="1676400"/>
            <a:ext cx="2622014" cy="5181600"/>
          </a:xfrm>
          <a:prstGeom prst="rect">
            <a:avLst/>
          </a:prstGeom>
          <a:noFill/>
        </p:spPr>
      </p:pic>
      <p:sp>
        <p:nvSpPr>
          <p:cNvPr id="2" name="Title 1"/>
          <p:cNvSpPr>
            <a:spLocks noGrp="1"/>
          </p:cNvSpPr>
          <p:nvPr>
            <p:ph type="title"/>
          </p:nvPr>
        </p:nvSpPr>
        <p:spPr>
          <a:xfrm>
            <a:off x="914400" y="381000"/>
            <a:ext cx="8229600" cy="1143000"/>
          </a:xfrm>
        </p:spPr>
        <p:txBody>
          <a:bodyPr>
            <a:noAutofit/>
          </a:bodyPr>
          <a:lstStyle/>
          <a:p>
            <a:pPr algn="r"/>
            <a:r>
              <a:rPr lang="en-US" sz="12000" dirty="0" smtClean="0">
                <a:latin typeface="Modern No. 20" pitchFamily="18" charset="0"/>
              </a:rPr>
              <a:t>Coordinated</a:t>
            </a:r>
            <a:endParaRPr lang="en-US" sz="12000" dirty="0">
              <a:latin typeface="Modern No. 20" pitchFamily="18" charset="0"/>
            </a:endParaRPr>
          </a:p>
        </p:txBody>
      </p:sp>
      <p:sp>
        <p:nvSpPr>
          <p:cNvPr id="8" name="TextBox 7"/>
          <p:cNvSpPr txBox="1"/>
          <p:nvPr/>
        </p:nvSpPr>
        <p:spPr>
          <a:xfrm>
            <a:off x="0" y="3276600"/>
            <a:ext cx="9144000" cy="2554545"/>
          </a:xfrm>
          <a:prstGeom prst="rect">
            <a:avLst/>
          </a:prstGeom>
          <a:solidFill>
            <a:srgbClr val="CD3363"/>
          </a:solidFill>
        </p:spPr>
        <p:txBody>
          <a:bodyPr wrap="square" rtlCol="0">
            <a:spAutoFit/>
          </a:bodyPr>
          <a:lstStyle/>
          <a:p>
            <a:r>
              <a:rPr lang="en-US" sz="16000" dirty="0" smtClean="0">
                <a:solidFill>
                  <a:schemeClr val="bg1"/>
                </a:solidFill>
                <a:latin typeface="Modern No. 20" pitchFamily="18" charset="0"/>
              </a:rPr>
              <a:t>Acceptable</a:t>
            </a:r>
            <a:endParaRPr lang="en-US" sz="17000" dirty="0">
              <a:solidFill>
                <a:schemeClr val="bg1"/>
              </a:solidFill>
              <a:latin typeface="Modern No. 20" pitchFamily="18" charset="0"/>
            </a:endParaRP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8" presetClass="entr" presetSubtype="0" accel="100000" fill="hold" grpId="0" nodeType="clickEffect">
                                  <p:stCondLst>
                                    <p:cond delay="0"/>
                                  </p:stCondLst>
                                  <p:iterate type="lt">
                                    <p:tmPct val="0"/>
                                  </p:iterate>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strVal val="#ppt_w*2.5"/>
                                          </p:val>
                                        </p:tav>
                                        <p:tav tm="100000">
                                          <p:val>
                                            <p:strVal val="#ppt_w"/>
                                          </p:val>
                                        </p:tav>
                                      </p:tavLst>
                                    </p:anim>
                                    <p:anim calcmode="lin" valueType="num">
                                      <p:cBhvr>
                                        <p:cTn id="8" dur="500" fill="hold"/>
                                        <p:tgtEl>
                                          <p:spTgt spid="8"/>
                                        </p:tgtEl>
                                        <p:attrNameLst>
                                          <p:attrName>ppt_h</p:attrName>
                                        </p:attrNameLst>
                                      </p:cBhvr>
                                      <p:tavLst>
                                        <p:tav tm="0">
                                          <p:val>
                                            <p:strVal val="#ppt_h*0.01"/>
                                          </p:val>
                                        </p:tav>
                                        <p:tav tm="100000">
                                          <p:val>
                                            <p:strVal val="#ppt_h"/>
                                          </p:val>
                                        </p:tav>
                                      </p:tavLst>
                                    </p:anim>
                                    <p:anim calcmode="lin" valueType="num">
                                      <p:cBhvr>
                                        <p:cTn id="9" dur="500" fill="hold"/>
                                        <p:tgtEl>
                                          <p:spTgt spid="8"/>
                                        </p:tgtEl>
                                        <p:attrNameLst>
                                          <p:attrName>ppt_x</p:attrName>
                                        </p:attrNameLst>
                                      </p:cBhvr>
                                      <p:tavLst>
                                        <p:tav tm="0">
                                          <p:val>
                                            <p:strVal val="#ppt_x"/>
                                          </p:val>
                                        </p:tav>
                                        <p:tav tm="100000">
                                          <p:val>
                                            <p:strVal val="#ppt_x"/>
                                          </p:val>
                                        </p:tav>
                                      </p:tavLst>
                                    </p:anim>
                                    <p:anim calcmode="lin" valueType="num">
                                      <p:cBhvr>
                                        <p:cTn id="10" dur="500" fill="hold"/>
                                        <p:tgtEl>
                                          <p:spTgt spid="8"/>
                                        </p:tgtEl>
                                        <p:attrNameLst>
                                          <p:attrName>ppt_y</p:attrName>
                                        </p:attrNameLst>
                                      </p:cBhvr>
                                      <p:tavLst>
                                        <p:tav tm="0">
                                          <p:val>
                                            <p:strVal val="#ppt_h+1"/>
                                          </p:val>
                                        </p:tav>
                                        <p:tav tm="100000">
                                          <p:val>
                                            <p:strVal val="#ppt_y"/>
                                          </p:val>
                                        </p:tav>
                                      </p:tavLst>
                                    </p:anim>
                                    <p:animEffect transition="in" filter="fade">
                                      <p:cBhvr>
                                        <p:cTn id="11" dur="500"/>
                                        <p:tgtEl>
                                          <p:spTgt spid="8"/>
                                        </p:tgtEl>
                                      </p:cBhvr>
                                    </p:animEffect>
                                  </p:childTnLst>
                                </p:cTn>
                              </p:par>
                            </p:childTnLst>
                          </p:cTn>
                        </p:par>
                      </p:childTnLst>
                    </p:cTn>
                  </p:par>
                  <p:par>
                    <p:cTn id="12" fill="hold">
                      <p:stCondLst>
                        <p:cond delay="indefinite"/>
                      </p:stCondLst>
                      <p:childTnLst>
                        <p:par>
                          <p:cTn id="13" fill="hold">
                            <p:stCondLst>
                              <p:cond delay="0"/>
                            </p:stCondLst>
                            <p:childTnLst>
                              <p:par>
                                <p:cTn id="14" presetID="2" presetClass="exit" presetSubtype="4" fill="hold" grpId="1" nodeType="clickEffect">
                                  <p:stCondLst>
                                    <p:cond delay="0"/>
                                  </p:stCondLst>
                                  <p:iterate type="lt">
                                    <p:tmPct val="0"/>
                                  </p:iterate>
                                  <p:childTnLst>
                                    <p:anim calcmode="lin" valueType="num">
                                      <p:cBhvr additive="base">
                                        <p:cTn id="15" dur="500"/>
                                        <p:tgtEl>
                                          <p:spTgt spid="8"/>
                                        </p:tgtEl>
                                        <p:attrNameLst>
                                          <p:attrName>ppt_x</p:attrName>
                                        </p:attrNameLst>
                                      </p:cBhvr>
                                      <p:tavLst>
                                        <p:tav tm="0">
                                          <p:val>
                                            <p:strVal val="ppt_x"/>
                                          </p:val>
                                        </p:tav>
                                        <p:tav tm="100000">
                                          <p:val>
                                            <p:strVal val="ppt_x"/>
                                          </p:val>
                                        </p:tav>
                                      </p:tavLst>
                                    </p:anim>
                                    <p:anim calcmode="lin" valueType="num">
                                      <p:cBhvr additive="base">
                                        <p:cTn id="16" dur="500"/>
                                        <p:tgtEl>
                                          <p:spTgt spid="8"/>
                                        </p:tgtEl>
                                        <p:attrNameLst>
                                          <p:attrName>ppt_y</p:attrName>
                                        </p:attrNameLst>
                                      </p:cBhvr>
                                      <p:tavLst>
                                        <p:tav tm="0">
                                          <p:val>
                                            <p:strVal val="ppt_y"/>
                                          </p:val>
                                        </p:tav>
                                        <p:tav tm="100000">
                                          <p:val>
                                            <p:strVal val="1+ppt_h/2"/>
                                          </p:val>
                                        </p:tav>
                                      </p:tavLst>
                                    </p:anim>
                                    <p:set>
                                      <p:cBhvr>
                                        <p:cTn id="17" dur="1" fill="hold">
                                          <p:stCondLst>
                                            <p:cond delay="499"/>
                                          </p:stCondLst>
                                        </p:cTn>
                                        <p:tgtEl>
                                          <p:spTgt spid="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8" grpId="1" animBg="1"/>
    </p:bldLst>
  </p:timing>
</p:sld>
</file>

<file path=ppt/theme/theme1.xml><?xml version="1.0" encoding="utf-8"?>
<a:theme xmlns:a="http://schemas.openxmlformats.org/drawingml/2006/main" name="Office Theme">
  <a:themeElements>
    <a:clrScheme name="Metro">
      <a:dk1>
        <a:sysClr val="windowText" lastClr="000000"/>
      </a:dk1>
      <a:lt1>
        <a:sysClr val="window" lastClr="FFFFFF"/>
      </a:lt1>
      <a:dk2>
        <a:srgbClr val="4E5B6F"/>
      </a:dk2>
      <a:lt2>
        <a:srgbClr val="D6ECFF"/>
      </a:lt2>
      <a:accent1>
        <a:srgbClr val="7FD13B"/>
      </a:accent1>
      <a:accent2>
        <a:srgbClr val="EA157A"/>
      </a:accent2>
      <a:accent3>
        <a:srgbClr val="FEB80A"/>
      </a:accent3>
      <a:accent4>
        <a:srgbClr val="00ADDC"/>
      </a:accent4>
      <a:accent5>
        <a:srgbClr val="738AC8"/>
      </a:accent5>
      <a:accent6>
        <a:srgbClr val="1AB39F"/>
      </a:accent6>
      <a:hlink>
        <a:srgbClr val="EB8803"/>
      </a:hlink>
      <a:folHlink>
        <a:srgbClr val="5F7791"/>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322</TotalTime>
  <Words>622</Words>
  <Application>Microsoft Office PowerPoint</Application>
  <PresentationFormat>On-screen Show (4:3)</PresentationFormat>
  <Paragraphs>82</Paragraphs>
  <Slides>27</Slides>
  <Notes>16</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27</vt:i4>
      </vt:variant>
    </vt:vector>
  </HeadingPairs>
  <TitlesOfParts>
    <vt:vector size="32" baseType="lpstr">
      <vt:lpstr>Arial</vt:lpstr>
      <vt:lpstr>Calibri</vt:lpstr>
      <vt:lpstr>GillSans Light</vt:lpstr>
      <vt:lpstr>Modern No. 20</vt:lpstr>
      <vt:lpstr>Office Theme</vt:lpstr>
      <vt:lpstr>PowerPoint Presentation</vt:lpstr>
      <vt:lpstr>PowerPoint Presentation</vt:lpstr>
      <vt:lpstr>PowerPoint Presentation</vt:lpstr>
      <vt:lpstr>PowerPoint Presentation</vt:lpstr>
      <vt:lpstr>PowerPoint Presentation</vt:lpstr>
      <vt:lpstr>PowerPoint Presentation</vt:lpstr>
      <vt:lpstr>Pant Suit </vt:lpstr>
      <vt:lpstr>Skirt Suit </vt:lpstr>
      <vt:lpstr>Coordinated</vt:lpstr>
      <vt:lpstr>PowerPoint Presentation</vt:lpstr>
      <vt:lpstr>Shoes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ODCTE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Paxton Maddox</dc:creator>
  <cp:lastModifiedBy>Cody Gervasi</cp:lastModifiedBy>
  <cp:revision>33</cp:revision>
  <dcterms:created xsi:type="dcterms:W3CDTF">2014-01-17T19:24:14Z</dcterms:created>
  <dcterms:modified xsi:type="dcterms:W3CDTF">2016-09-26T14:53:55Z</dcterms:modified>
</cp:coreProperties>
</file>